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87"/>
  </p:notesMasterIdLst>
  <p:handoutMasterIdLst>
    <p:handoutMasterId r:id="rId88"/>
  </p:handoutMasterIdLst>
  <p:sldIdLst>
    <p:sldId id="368" r:id="rId2"/>
    <p:sldId id="258" r:id="rId3"/>
    <p:sldId id="262" r:id="rId4"/>
    <p:sldId id="267" r:id="rId5"/>
    <p:sldId id="261" r:id="rId6"/>
    <p:sldId id="259" r:id="rId7"/>
    <p:sldId id="313" r:id="rId8"/>
    <p:sldId id="342" r:id="rId9"/>
    <p:sldId id="378" r:id="rId10"/>
    <p:sldId id="269" r:id="rId11"/>
    <p:sldId id="270" r:id="rId12"/>
    <p:sldId id="316" r:id="rId13"/>
    <p:sldId id="315" r:id="rId14"/>
    <p:sldId id="373" r:id="rId15"/>
    <p:sldId id="340" r:id="rId16"/>
    <p:sldId id="283" r:id="rId17"/>
    <p:sldId id="349" r:id="rId18"/>
    <p:sldId id="284" r:id="rId19"/>
    <p:sldId id="350" r:id="rId20"/>
    <p:sldId id="351" r:id="rId21"/>
    <p:sldId id="352" r:id="rId22"/>
    <p:sldId id="285" r:id="rId23"/>
    <p:sldId id="353" r:id="rId24"/>
    <p:sldId id="286" r:id="rId25"/>
    <p:sldId id="356" r:id="rId26"/>
    <p:sldId id="357" r:id="rId27"/>
    <p:sldId id="366" r:id="rId28"/>
    <p:sldId id="364" r:id="rId29"/>
    <p:sldId id="287" r:id="rId30"/>
    <p:sldId id="288" r:id="rId31"/>
    <p:sldId id="302" r:id="rId32"/>
    <p:sldId id="358" r:id="rId33"/>
    <p:sldId id="271" r:id="rId34"/>
    <p:sldId id="272" r:id="rId35"/>
    <p:sldId id="273" r:id="rId36"/>
    <p:sldId id="359" r:id="rId37"/>
    <p:sldId id="307" r:id="rId38"/>
    <p:sldId id="330" r:id="rId39"/>
    <p:sldId id="337" r:id="rId40"/>
    <p:sldId id="360" r:id="rId41"/>
    <p:sldId id="361" r:id="rId42"/>
    <p:sldId id="308" r:id="rId43"/>
    <p:sldId id="309" r:id="rId44"/>
    <p:sldId id="318" r:id="rId45"/>
    <p:sldId id="377" r:id="rId46"/>
    <p:sldId id="345" r:id="rId47"/>
    <p:sldId id="374" r:id="rId48"/>
    <p:sldId id="375" r:id="rId49"/>
    <p:sldId id="274" r:id="rId50"/>
    <p:sldId id="310" r:id="rId51"/>
    <p:sldId id="346" r:id="rId52"/>
    <p:sldId id="347" r:id="rId53"/>
    <p:sldId id="348" r:id="rId54"/>
    <p:sldId id="371" r:id="rId55"/>
    <p:sldId id="341" r:id="rId56"/>
    <p:sldId id="365" r:id="rId57"/>
    <p:sldId id="291" r:id="rId58"/>
    <p:sldId id="293" r:id="rId59"/>
    <p:sldId id="362" r:id="rId60"/>
    <p:sldId id="292" r:id="rId61"/>
    <p:sldId id="294" r:id="rId62"/>
    <p:sldId id="363" r:id="rId63"/>
    <p:sldId id="296" r:id="rId64"/>
    <p:sldId id="295" r:id="rId65"/>
    <p:sldId id="298" r:id="rId66"/>
    <p:sldId id="300" r:id="rId67"/>
    <p:sldId id="276" r:id="rId68"/>
    <p:sldId id="314" r:id="rId69"/>
    <p:sldId id="376" r:id="rId70"/>
    <p:sldId id="299" r:id="rId71"/>
    <p:sldId id="301" r:id="rId72"/>
    <p:sldId id="277" r:id="rId73"/>
    <p:sldId id="372" r:id="rId74"/>
    <p:sldId id="279" r:id="rId75"/>
    <p:sldId id="335" r:id="rId76"/>
    <p:sldId id="343" r:id="rId77"/>
    <p:sldId id="336" r:id="rId78"/>
    <p:sldId id="257" r:id="rId79"/>
    <p:sldId id="280" r:id="rId80"/>
    <p:sldId id="312" r:id="rId81"/>
    <p:sldId id="344" r:id="rId82"/>
    <p:sldId id="282" r:id="rId83"/>
    <p:sldId id="304" r:id="rId84"/>
    <p:sldId id="305" r:id="rId85"/>
    <p:sldId id="306" r:id="rId86"/>
  </p:sldIdLst>
  <p:sldSz cx="9144000" cy="6858000" type="screen4x3"/>
  <p:notesSz cx="7315200" cy="9601200"/>
  <p:defaultTextStyle>
    <a:defPPr>
      <a:defRPr lang="en-US"/>
    </a:defPPr>
    <a:lvl1pPr algn="l" rtl="0" fontAlgn="base">
      <a:spcBef>
        <a:spcPct val="0"/>
      </a:spcBef>
      <a:spcAft>
        <a:spcPct val="0"/>
      </a:spcAft>
      <a:defRPr sz="4000"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sz="4000"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sz="4000"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sz="4000"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sz="4000" kern="1200">
        <a:solidFill>
          <a:schemeClr val="tx1"/>
        </a:solidFill>
        <a:latin typeface="Arial" charset="0"/>
        <a:ea typeface="ＭＳ Ｐゴシック" pitchFamily="34" charset="-128"/>
        <a:cs typeface="Arial" charset="0"/>
      </a:defRPr>
    </a:lvl5pPr>
    <a:lvl6pPr marL="2286000" algn="l" defTabSz="914400" rtl="0" eaLnBrk="1" latinLnBrk="0" hangingPunct="1">
      <a:defRPr sz="4000" kern="1200">
        <a:solidFill>
          <a:schemeClr val="tx1"/>
        </a:solidFill>
        <a:latin typeface="Arial" charset="0"/>
        <a:ea typeface="ＭＳ Ｐゴシック" pitchFamily="34" charset="-128"/>
        <a:cs typeface="Arial" charset="0"/>
      </a:defRPr>
    </a:lvl6pPr>
    <a:lvl7pPr marL="2743200" algn="l" defTabSz="914400" rtl="0" eaLnBrk="1" latinLnBrk="0" hangingPunct="1">
      <a:defRPr sz="4000" kern="1200">
        <a:solidFill>
          <a:schemeClr val="tx1"/>
        </a:solidFill>
        <a:latin typeface="Arial" charset="0"/>
        <a:ea typeface="ＭＳ Ｐゴシック" pitchFamily="34" charset="-128"/>
        <a:cs typeface="Arial" charset="0"/>
      </a:defRPr>
    </a:lvl7pPr>
    <a:lvl8pPr marL="3200400" algn="l" defTabSz="914400" rtl="0" eaLnBrk="1" latinLnBrk="0" hangingPunct="1">
      <a:defRPr sz="4000" kern="1200">
        <a:solidFill>
          <a:schemeClr val="tx1"/>
        </a:solidFill>
        <a:latin typeface="Arial" charset="0"/>
        <a:ea typeface="ＭＳ Ｐゴシック" pitchFamily="34" charset="-128"/>
        <a:cs typeface="Arial" charset="0"/>
      </a:defRPr>
    </a:lvl8pPr>
    <a:lvl9pPr marL="3657600" algn="l" defTabSz="914400" rtl="0" eaLnBrk="1" latinLnBrk="0" hangingPunct="1">
      <a:defRPr sz="4000"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66FF33"/>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6" autoAdjust="0"/>
    <p:restoredTop sz="91373" autoAdjust="0"/>
  </p:normalViewPr>
  <p:slideViewPr>
    <p:cSldViewPr>
      <p:cViewPr>
        <p:scale>
          <a:sx n="120" d="100"/>
          <a:sy n="120" d="100"/>
        </p:scale>
        <p:origin x="-72" y="-72"/>
      </p:cViewPr>
      <p:guideLst>
        <p:guide orient="horz" pos="2976"/>
        <p:guide pos="2688"/>
      </p:guideLst>
    </p:cSldViewPr>
  </p:slideViewPr>
  <p:notesTextViewPr>
    <p:cViewPr>
      <p:scale>
        <a:sx n="100" d="100"/>
        <a:sy n="100" d="100"/>
      </p:scale>
      <p:origin x="0" y="0"/>
    </p:cViewPr>
  </p:notesTextViewPr>
  <p:sorterViewPr>
    <p:cViewPr>
      <p:scale>
        <a:sx n="66" d="100"/>
        <a:sy n="66" d="100"/>
      </p:scale>
      <p:origin x="0" y="94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ea typeface="ＭＳ Ｐゴシック"/>
                <a:cs typeface="ＭＳ Ｐゴシック"/>
              </a:defRPr>
            </a:lvl1pPr>
          </a:lstStyle>
          <a:p>
            <a:pPr>
              <a:defRPr/>
            </a:pPr>
            <a:endParaRPr lang="en-US"/>
          </a:p>
        </p:txBody>
      </p:sp>
      <p:sp>
        <p:nvSpPr>
          <p:cNvPr id="3" name="Espace réservé de la date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ea typeface="ＭＳ Ｐゴシック"/>
                <a:cs typeface="ＭＳ Ｐゴシック"/>
              </a:defRPr>
            </a:lvl1pPr>
          </a:lstStyle>
          <a:p>
            <a:pPr>
              <a:defRPr/>
            </a:pPr>
            <a:fld id="{47A04133-081B-4CCC-96A8-52238CDD27AD}" type="datetimeFigureOut">
              <a:rPr lang="fr-FR"/>
              <a:pPr>
                <a:defRPr/>
              </a:pPr>
              <a:t>04/10/2013</a:t>
            </a:fld>
            <a:endParaRPr lang="en-US"/>
          </a:p>
        </p:txBody>
      </p:sp>
      <p:sp>
        <p:nvSpPr>
          <p:cNvPr id="4" name="Espace réservé du pied de page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ea typeface="ＭＳ Ｐゴシック"/>
                <a:cs typeface="ＭＳ Ｐゴシック"/>
              </a:defRPr>
            </a:lvl1pPr>
          </a:lstStyle>
          <a:p>
            <a:pPr>
              <a:defRPr/>
            </a:pPr>
            <a:endParaRPr lang="en-US"/>
          </a:p>
        </p:txBody>
      </p:sp>
      <p:sp>
        <p:nvSpPr>
          <p:cNvPr id="5" name="Espace réservé du numéro de diapositive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ea typeface="ＭＳ Ｐゴシック"/>
                <a:cs typeface="ＭＳ Ｐゴシック"/>
              </a:defRPr>
            </a:lvl1pPr>
          </a:lstStyle>
          <a:p>
            <a:pPr>
              <a:defRPr/>
            </a:pPr>
            <a:fld id="{CAB27B8A-1C3D-4384-B81A-0434E59C6566}"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4198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99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4199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pitchFamily="34" charset="0"/>
                <a:ea typeface="ＭＳ Ｐゴシック" charset="-128"/>
                <a:cs typeface="+mn-cs"/>
              </a:defRPr>
            </a:lvl1pPr>
          </a:lstStyle>
          <a:p>
            <a:pPr>
              <a:defRPr/>
            </a:pPr>
            <a:fld id="{C8D6B494-F38A-45B4-A1F6-F22EB2EA4143}"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p:cNvSpPr>
            <a:spLocks noGrp="1" noRot="1" noChangeAspect="1"/>
          </p:cNvSpPr>
          <p:nvPr>
            <p:ph type="sldImg"/>
          </p:nvPr>
        </p:nvSpPr>
        <p:spPr>
          <a:ln/>
        </p:spPr>
      </p:sp>
      <p:sp>
        <p:nvSpPr>
          <p:cNvPr id="17410" name="Espace réservé des commentaires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17411" name="Espace réservé du numéro de diapositive 3"/>
          <p:cNvSpPr>
            <a:spLocks noGrp="1"/>
          </p:cNvSpPr>
          <p:nvPr>
            <p:ph type="sldNum" sz="quarter" idx="5"/>
          </p:nvPr>
        </p:nvSpPr>
        <p:spPr>
          <a:noFill/>
        </p:spPr>
        <p:txBody>
          <a:bodyPr/>
          <a:lstStyle/>
          <a:p>
            <a:fld id="{98B27586-1564-48A0-B58D-029A6FE7CA43}" type="slidenum">
              <a:rPr lang="en-US" smtClean="0">
                <a:latin typeface="Arial" charset="0"/>
                <a:ea typeface="ＭＳ Ｐゴシック" pitchFamily="34" charset="-128"/>
              </a:rPr>
              <a:pPr/>
              <a:t>1</a:t>
            </a:fld>
            <a:endParaRPr lang="en-US" smtClean="0">
              <a:latin typeface="Arial"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215D63BE-39B5-4C54-8254-247DD6A96E36}" type="slidenum">
              <a:rPr lang="en-US" smtClean="0">
                <a:latin typeface="Arial" charset="0"/>
                <a:ea typeface="ＭＳ Ｐゴシック" pitchFamily="34" charset="-128"/>
              </a:rPr>
              <a:pPr/>
              <a:t>10</a:t>
            </a:fld>
            <a:endParaRPr lang="en-US" smtClean="0">
              <a:latin typeface="Arial" charset="0"/>
              <a:ea typeface="ＭＳ Ｐゴシック" pitchFamily="34" charset="-128"/>
            </a:endParaRPr>
          </a:p>
        </p:txBody>
      </p:sp>
      <p:sp>
        <p:nvSpPr>
          <p:cNvPr id="35842"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AE6BCB74-C7B8-4271-8C9A-67B2273462F4}" type="slidenum">
              <a:rPr lang="en-US" smtClean="0">
                <a:latin typeface="Arial" charset="0"/>
                <a:ea typeface="ＭＳ Ｐゴシック" pitchFamily="34" charset="-128"/>
              </a:rPr>
              <a:pPr/>
              <a:t>11</a:t>
            </a:fld>
            <a:endParaRPr lang="en-US" smtClean="0">
              <a:latin typeface="Arial" charset="0"/>
              <a:ea typeface="ＭＳ Ｐゴシック" pitchFamily="34" charset="-128"/>
            </a:endParaRPr>
          </a:p>
        </p:txBody>
      </p:sp>
      <p:sp>
        <p:nvSpPr>
          <p:cNvPr id="37890"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p:txBody>
          <a:bodyPr/>
          <a:lstStyle/>
          <a:p>
            <a:pPr eaLnBrk="1" hangingPunct="1">
              <a:defRPr/>
            </a:pPr>
            <a:r>
              <a:rPr lang="en-US" dirty="0" smtClean="0">
                <a:cs typeface="+mn-cs"/>
              </a:rPr>
              <a:t>Fixed definition of rhythmic</a:t>
            </a: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65084EA5-890A-4AA2-9138-CD664DD1F236}" type="slidenum">
              <a:rPr lang="en-US" smtClean="0">
                <a:latin typeface="Arial" charset="0"/>
                <a:ea typeface="ＭＳ Ｐゴシック" pitchFamily="34" charset="-128"/>
              </a:rPr>
              <a:pPr/>
              <a:t>12</a:t>
            </a:fld>
            <a:endParaRPr lang="en-US" smtClean="0">
              <a:latin typeface="Arial" charset="0"/>
              <a:ea typeface="ＭＳ Ｐゴシック" pitchFamily="34" charset="-128"/>
            </a:endParaRPr>
          </a:p>
        </p:txBody>
      </p:sp>
      <p:sp>
        <p:nvSpPr>
          <p:cNvPr id="39938"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1E4D8797-44A9-4744-9E6A-670CDA3D0D0F}" type="slidenum">
              <a:rPr lang="en-US" smtClean="0">
                <a:latin typeface="Arial" charset="0"/>
                <a:ea typeface="ＭＳ Ｐゴシック" pitchFamily="34" charset="-128"/>
              </a:rPr>
              <a:pPr/>
              <a:t>13</a:t>
            </a:fld>
            <a:endParaRPr lang="en-US" smtClean="0">
              <a:latin typeface="Arial" charset="0"/>
              <a:ea typeface="ＭＳ Ｐゴシック" pitchFamily="34" charset="-128"/>
            </a:endParaRPr>
          </a:p>
        </p:txBody>
      </p:sp>
      <p:sp>
        <p:nvSpPr>
          <p:cNvPr id="41986"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1A651685-DF21-40E7-8FAD-D8A03B3497A8}" type="slidenum">
              <a:rPr lang="en-US" smtClean="0">
                <a:latin typeface="Arial" charset="0"/>
                <a:ea typeface="ＭＳ Ｐゴシック" pitchFamily="34" charset="-128"/>
              </a:rPr>
              <a:pPr/>
              <a:t>14</a:t>
            </a:fld>
            <a:endParaRPr lang="en-US" smtClean="0">
              <a:latin typeface="Arial" charset="0"/>
              <a:ea typeface="ＭＳ Ｐゴシック" pitchFamily="34" charset="-128"/>
            </a:endParaRPr>
          </a:p>
        </p:txBody>
      </p:sp>
      <p:sp>
        <p:nvSpPr>
          <p:cNvPr id="44034"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4CCA0093-5BF3-4E6F-92D1-AFED8110C100}" type="slidenum">
              <a:rPr lang="en-US" smtClean="0">
                <a:latin typeface="Arial" charset="0"/>
                <a:ea typeface="ＭＳ Ｐゴシック" pitchFamily="34" charset="-128"/>
              </a:rPr>
              <a:pPr/>
              <a:t>15</a:t>
            </a:fld>
            <a:endParaRPr lang="en-US" smtClean="0">
              <a:latin typeface="Arial" charset="0"/>
              <a:ea typeface="ＭＳ Ｐゴシック" pitchFamily="34" charset="-128"/>
            </a:endParaRPr>
          </a:p>
        </p:txBody>
      </p:sp>
      <p:sp>
        <p:nvSpPr>
          <p:cNvPr id="46082"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6DA9A962-1DCB-46B5-BAF5-90E4CE479FFE}" type="slidenum">
              <a:rPr lang="en-US" smtClean="0">
                <a:latin typeface="Arial" charset="0"/>
                <a:ea typeface="ＭＳ Ｐゴシック" pitchFamily="34" charset="-128"/>
              </a:rPr>
              <a:pPr/>
              <a:t>16</a:t>
            </a:fld>
            <a:endParaRPr lang="en-US" smtClean="0">
              <a:latin typeface="Arial" charset="0"/>
              <a:ea typeface="ＭＳ Ｐゴシック" pitchFamily="34" charset="-128"/>
            </a:endParaRPr>
          </a:p>
        </p:txBody>
      </p:sp>
      <p:sp>
        <p:nvSpPr>
          <p:cNvPr id="48130"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80D5DCBE-54DA-4EBD-84C9-4E0A5E659296}" type="slidenum">
              <a:rPr lang="en-US" smtClean="0">
                <a:latin typeface="Arial" charset="0"/>
                <a:ea typeface="ＭＳ Ｐゴシック" pitchFamily="34" charset="-128"/>
              </a:rPr>
              <a:pPr/>
              <a:t>17</a:t>
            </a:fld>
            <a:endParaRPr lang="en-US" smtClean="0">
              <a:latin typeface="Arial" charset="0"/>
              <a:ea typeface="ＭＳ Ｐゴシック" pitchFamily="34" charset="-128"/>
            </a:endParaRPr>
          </a:p>
        </p:txBody>
      </p:sp>
      <p:sp>
        <p:nvSpPr>
          <p:cNvPr id="50178"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C7837B86-58D1-4F56-AB96-90A21372E7FE}" type="slidenum">
              <a:rPr lang="en-US" smtClean="0">
                <a:latin typeface="Arial" charset="0"/>
                <a:ea typeface="ＭＳ Ｐゴシック" pitchFamily="34" charset="-128"/>
              </a:rPr>
              <a:pPr/>
              <a:t>18</a:t>
            </a:fld>
            <a:endParaRPr lang="en-US" smtClean="0">
              <a:latin typeface="Arial" charset="0"/>
              <a:ea typeface="ＭＳ Ｐゴシック" pitchFamily="34" charset="-128"/>
            </a:endParaRPr>
          </a:p>
        </p:txBody>
      </p:sp>
      <p:sp>
        <p:nvSpPr>
          <p:cNvPr id="52226"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122BE599-C0E9-4609-8093-17D49DD58890}" type="slidenum">
              <a:rPr lang="en-US" smtClean="0">
                <a:latin typeface="Arial" charset="0"/>
                <a:ea typeface="ＭＳ Ｐゴシック" pitchFamily="34" charset="-128"/>
              </a:rPr>
              <a:pPr/>
              <a:t>19</a:t>
            </a:fld>
            <a:endParaRPr lang="en-US" smtClean="0">
              <a:latin typeface="Arial" charset="0"/>
              <a:ea typeface="ＭＳ Ｐゴシック" pitchFamily="34" charset="-128"/>
            </a:endParaRPr>
          </a:p>
        </p:txBody>
      </p:sp>
      <p:sp>
        <p:nvSpPr>
          <p:cNvPr id="54274"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C30B1A0E-1D40-49D7-B86D-790CFFFD4EE4}" type="slidenum">
              <a:rPr lang="en-US" smtClean="0">
                <a:latin typeface="Arial" charset="0"/>
                <a:ea typeface="ＭＳ Ｐゴシック" pitchFamily="34" charset="-128"/>
              </a:rPr>
              <a:pPr/>
              <a:t>2</a:t>
            </a:fld>
            <a:endParaRPr lang="en-US" smtClean="0">
              <a:latin typeface="Arial" charset="0"/>
              <a:ea typeface="ＭＳ Ｐゴシック" pitchFamily="34" charset="-128"/>
            </a:endParaRPr>
          </a:p>
        </p:txBody>
      </p:sp>
      <p:sp>
        <p:nvSpPr>
          <p:cNvPr id="19458"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D674C08E-D01B-4E48-A271-B7BFE6F34879}" type="slidenum">
              <a:rPr lang="en-US" smtClean="0">
                <a:latin typeface="Arial" charset="0"/>
                <a:ea typeface="ＭＳ Ｐゴシック" pitchFamily="34" charset="-128"/>
              </a:rPr>
              <a:pPr/>
              <a:t>20</a:t>
            </a:fld>
            <a:endParaRPr lang="en-US" smtClean="0">
              <a:latin typeface="Arial" charset="0"/>
              <a:ea typeface="ＭＳ Ｐゴシック" pitchFamily="34" charset="-128"/>
            </a:endParaRPr>
          </a:p>
        </p:txBody>
      </p:sp>
      <p:sp>
        <p:nvSpPr>
          <p:cNvPr id="56322"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4BFF5872-B8C8-424E-AEAB-1E3D3CB7914E}" type="slidenum">
              <a:rPr lang="en-US" smtClean="0">
                <a:latin typeface="Arial" charset="0"/>
                <a:ea typeface="ＭＳ Ｐゴシック" pitchFamily="34" charset="-128"/>
              </a:rPr>
              <a:pPr/>
              <a:t>21</a:t>
            </a:fld>
            <a:endParaRPr lang="en-US" smtClean="0">
              <a:latin typeface="Arial" charset="0"/>
              <a:ea typeface="ＭＳ Ｐゴシック" pitchFamily="34" charset="-128"/>
            </a:endParaRPr>
          </a:p>
        </p:txBody>
      </p:sp>
      <p:sp>
        <p:nvSpPr>
          <p:cNvPr id="58370"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C0B6AE44-983B-4FC3-A20B-7DCF3C26DAD1}" type="slidenum">
              <a:rPr lang="en-US" smtClean="0">
                <a:latin typeface="Arial" charset="0"/>
                <a:ea typeface="ＭＳ Ｐゴシック" pitchFamily="34" charset="-128"/>
              </a:rPr>
              <a:pPr/>
              <a:t>22</a:t>
            </a:fld>
            <a:endParaRPr lang="en-US" smtClean="0">
              <a:latin typeface="Arial" charset="0"/>
              <a:ea typeface="ＭＳ Ｐゴシック" pitchFamily="34" charset="-128"/>
            </a:endParaRPr>
          </a:p>
        </p:txBody>
      </p:sp>
      <p:sp>
        <p:nvSpPr>
          <p:cNvPr id="60418"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50BF376A-0E83-4E1D-A0F3-E3D4C9B26271}" type="slidenum">
              <a:rPr lang="en-US" smtClean="0">
                <a:latin typeface="Arial" charset="0"/>
                <a:ea typeface="ＭＳ Ｐゴシック" pitchFamily="34" charset="-128"/>
              </a:rPr>
              <a:pPr/>
              <a:t>23</a:t>
            </a:fld>
            <a:endParaRPr lang="en-US" smtClean="0">
              <a:latin typeface="Arial" charset="0"/>
              <a:ea typeface="ＭＳ Ｐゴシック" pitchFamily="34" charset="-128"/>
            </a:endParaRPr>
          </a:p>
        </p:txBody>
      </p:sp>
      <p:sp>
        <p:nvSpPr>
          <p:cNvPr id="62466"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CD98C4D9-9888-4263-B39A-32EE566089AA}" type="slidenum">
              <a:rPr lang="en-US" smtClean="0">
                <a:latin typeface="Arial" charset="0"/>
                <a:ea typeface="ＭＳ Ｐゴシック" pitchFamily="34" charset="-128"/>
              </a:rPr>
              <a:pPr/>
              <a:t>24</a:t>
            </a:fld>
            <a:endParaRPr lang="en-US" smtClean="0">
              <a:latin typeface="Arial" charset="0"/>
              <a:ea typeface="ＭＳ Ｐゴシック" pitchFamily="34" charset="-128"/>
            </a:endParaRPr>
          </a:p>
        </p:txBody>
      </p:sp>
      <p:sp>
        <p:nvSpPr>
          <p:cNvPr id="64514"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fld id="{E54E8A91-91C4-40F2-96EB-633E8BE658E1}" type="slidenum">
              <a:rPr lang="en-US" smtClean="0">
                <a:latin typeface="Arial" charset="0"/>
                <a:ea typeface="ＭＳ Ｐゴシック" pitchFamily="34" charset="-128"/>
              </a:rPr>
              <a:pPr/>
              <a:t>25</a:t>
            </a:fld>
            <a:endParaRPr lang="en-US" smtClean="0">
              <a:latin typeface="Arial" charset="0"/>
              <a:ea typeface="ＭＳ Ｐゴシック" pitchFamily="34" charset="-128"/>
            </a:endParaRPr>
          </a:p>
        </p:txBody>
      </p:sp>
      <p:sp>
        <p:nvSpPr>
          <p:cNvPr id="66562"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93A1CBE8-086F-4A30-B49E-9AE1A8D38E25}" type="slidenum">
              <a:rPr lang="en-US" smtClean="0">
                <a:latin typeface="Arial" charset="0"/>
                <a:ea typeface="ＭＳ Ｐゴシック" pitchFamily="34" charset="-128"/>
              </a:rPr>
              <a:pPr/>
              <a:t>26</a:t>
            </a:fld>
            <a:endParaRPr lang="en-US" smtClean="0">
              <a:latin typeface="Arial" charset="0"/>
              <a:ea typeface="ＭＳ Ｐゴシック" pitchFamily="34" charset="-128"/>
            </a:endParaRPr>
          </a:p>
        </p:txBody>
      </p:sp>
      <p:sp>
        <p:nvSpPr>
          <p:cNvPr id="68610"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5D47CE32-525D-445D-A7E5-F90736A317B2}" type="slidenum">
              <a:rPr lang="en-US" smtClean="0">
                <a:latin typeface="Arial" charset="0"/>
                <a:ea typeface="ＭＳ Ｐゴシック" pitchFamily="34" charset="-128"/>
              </a:rPr>
              <a:pPr/>
              <a:t>27</a:t>
            </a:fld>
            <a:endParaRPr lang="en-US" smtClean="0">
              <a:latin typeface="Arial" charset="0"/>
              <a:ea typeface="ＭＳ Ｐゴシック" pitchFamily="34" charset="-128"/>
            </a:endParaRPr>
          </a:p>
        </p:txBody>
      </p:sp>
      <p:sp>
        <p:nvSpPr>
          <p:cNvPr id="70658"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94C38DC8-05F6-42A8-902F-3B078ED6AEE7}" type="slidenum">
              <a:rPr lang="en-US" smtClean="0">
                <a:latin typeface="Arial" charset="0"/>
                <a:ea typeface="ＭＳ Ｐゴシック" pitchFamily="34" charset="-128"/>
              </a:rPr>
              <a:pPr/>
              <a:t>28</a:t>
            </a:fld>
            <a:endParaRPr lang="en-US" smtClean="0">
              <a:latin typeface="Arial" charset="0"/>
              <a:ea typeface="ＭＳ Ｐゴシック" pitchFamily="34" charset="-128"/>
            </a:endParaRPr>
          </a:p>
        </p:txBody>
      </p:sp>
      <p:sp>
        <p:nvSpPr>
          <p:cNvPr id="72706"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890275F9-5510-42FD-8BC6-0048FA5629DF}" type="slidenum">
              <a:rPr lang="en-US" smtClean="0">
                <a:latin typeface="Arial" charset="0"/>
                <a:ea typeface="ＭＳ Ｐゴシック" pitchFamily="34" charset="-128"/>
              </a:rPr>
              <a:pPr/>
              <a:t>29</a:t>
            </a:fld>
            <a:endParaRPr lang="en-US" smtClean="0">
              <a:latin typeface="Arial" charset="0"/>
              <a:ea typeface="ＭＳ Ｐゴシック" pitchFamily="34" charset="-128"/>
            </a:endParaRPr>
          </a:p>
        </p:txBody>
      </p:sp>
      <p:sp>
        <p:nvSpPr>
          <p:cNvPr id="74754"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B9C2B50C-223E-478B-9066-0E55070C0F17}" type="slidenum">
              <a:rPr lang="en-US" smtClean="0">
                <a:latin typeface="Arial" charset="0"/>
                <a:ea typeface="ＭＳ Ｐゴシック" pitchFamily="34" charset="-128"/>
              </a:rPr>
              <a:pPr/>
              <a:t>3</a:t>
            </a:fld>
            <a:endParaRPr lang="en-US" smtClean="0">
              <a:latin typeface="Arial" charset="0"/>
              <a:ea typeface="ＭＳ Ｐゴシック" pitchFamily="34" charset="-128"/>
            </a:endParaRPr>
          </a:p>
        </p:txBody>
      </p:sp>
      <p:sp>
        <p:nvSpPr>
          <p:cNvPr id="21506"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712E0910-685E-4C3D-8A52-6C43276A85A4}" type="slidenum">
              <a:rPr lang="en-US" smtClean="0">
                <a:latin typeface="Arial" charset="0"/>
                <a:ea typeface="ＭＳ Ｐゴシック" pitchFamily="34" charset="-128"/>
              </a:rPr>
              <a:pPr/>
              <a:t>30</a:t>
            </a:fld>
            <a:endParaRPr lang="en-US" smtClean="0">
              <a:latin typeface="Arial" charset="0"/>
              <a:ea typeface="ＭＳ Ｐゴシック" pitchFamily="34" charset="-128"/>
            </a:endParaRPr>
          </a:p>
        </p:txBody>
      </p:sp>
      <p:sp>
        <p:nvSpPr>
          <p:cNvPr id="76802"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67D5ABEA-91EE-43ED-8238-9889EB3B88A2}" type="slidenum">
              <a:rPr lang="en-US" smtClean="0">
                <a:latin typeface="Arial" charset="0"/>
                <a:ea typeface="ＭＳ Ｐゴシック" pitchFamily="34" charset="-128"/>
              </a:rPr>
              <a:pPr/>
              <a:t>31</a:t>
            </a:fld>
            <a:endParaRPr lang="en-US" smtClean="0">
              <a:latin typeface="Arial" charset="0"/>
              <a:ea typeface="ＭＳ Ｐゴシック" pitchFamily="34" charset="-128"/>
            </a:endParaRPr>
          </a:p>
        </p:txBody>
      </p:sp>
      <p:sp>
        <p:nvSpPr>
          <p:cNvPr id="78850"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B0E43EDC-2867-4C6D-977E-E1D351C4CC01}" type="slidenum">
              <a:rPr lang="en-US" smtClean="0">
                <a:latin typeface="Arial" charset="0"/>
                <a:ea typeface="ＭＳ Ｐゴシック" pitchFamily="34" charset="-128"/>
              </a:rPr>
              <a:pPr/>
              <a:t>32</a:t>
            </a:fld>
            <a:endParaRPr lang="en-US" smtClean="0">
              <a:latin typeface="Arial" charset="0"/>
              <a:ea typeface="ＭＳ Ｐゴシック" pitchFamily="34" charset="-128"/>
            </a:endParaRPr>
          </a:p>
        </p:txBody>
      </p:sp>
      <p:sp>
        <p:nvSpPr>
          <p:cNvPr id="80898"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71FCA0FF-BA1E-4D45-9916-79C1FB4FCFC2}" type="slidenum">
              <a:rPr lang="en-US" smtClean="0">
                <a:latin typeface="Arial" charset="0"/>
                <a:ea typeface="ＭＳ Ｐゴシック" pitchFamily="34" charset="-128"/>
              </a:rPr>
              <a:pPr/>
              <a:t>33</a:t>
            </a:fld>
            <a:endParaRPr lang="en-US" smtClean="0">
              <a:latin typeface="Arial" charset="0"/>
              <a:ea typeface="ＭＳ Ｐゴシック" pitchFamily="34" charset="-128"/>
            </a:endParaRPr>
          </a:p>
        </p:txBody>
      </p:sp>
      <p:sp>
        <p:nvSpPr>
          <p:cNvPr id="82946"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AEB253B0-DFFB-417E-AE0A-9F80AE3A7624}" type="slidenum">
              <a:rPr lang="en-US" smtClean="0">
                <a:latin typeface="Arial" charset="0"/>
                <a:ea typeface="ＭＳ Ｐゴシック" pitchFamily="34" charset="-128"/>
              </a:rPr>
              <a:pPr/>
              <a:t>34</a:t>
            </a:fld>
            <a:endParaRPr lang="en-US" smtClean="0">
              <a:latin typeface="Arial" charset="0"/>
              <a:ea typeface="ＭＳ Ｐゴシック" pitchFamily="34" charset="-128"/>
            </a:endParaRPr>
          </a:p>
        </p:txBody>
      </p:sp>
      <p:sp>
        <p:nvSpPr>
          <p:cNvPr id="84994"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p>
            <a:fld id="{2AC0DF34-14E3-446D-90C9-C83B6EEAE7E4}" type="slidenum">
              <a:rPr lang="en-US" smtClean="0">
                <a:latin typeface="Arial" charset="0"/>
                <a:ea typeface="ＭＳ Ｐゴシック" pitchFamily="34" charset="-128"/>
              </a:rPr>
              <a:pPr/>
              <a:t>35</a:t>
            </a:fld>
            <a:endParaRPr lang="en-US" smtClean="0">
              <a:latin typeface="Arial" charset="0"/>
              <a:ea typeface="ＭＳ Ｐゴシック" pitchFamily="34" charset="-128"/>
            </a:endParaRPr>
          </a:p>
        </p:txBody>
      </p:sp>
      <p:sp>
        <p:nvSpPr>
          <p:cNvPr id="87042"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p>
            <a:fld id="{524E992E-BE8F-4FDE-A913-2459647EC651}" type="slidenum">
              <a:rPr lang="en-US" smtClean="0">
                <a:latin typeface="Arial" charset="0"/>
                <a:ea typeface="ＭＳ Ｐゴシック" pitchFamily="34" charset="-128"/>
              </a:rPr>
              <a:pPr/>
              <a:t>36</a:t>
            </a:fld>
            <a:endParaRPr lang="en-US" smtClean="0">
              <a:latin typeface="Arial" charset="0"/>
              <a:ea typeface="ＭＳ Ｐゴシック" pitchFamily="34" charset="-128"/>
            </a:endParaRPr>
          </a:p>
        </p:txBody>
      </p:sp>
      <p:sp>
        <p:nvSpPr>
          <p:cNvPr id="89090"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p>
            <a:fld id="{040EE9F5-9092-40A9-8D77-E95A3765F1C4}" type="slidenum">
              <a:rPr lang="en-US" smtClean="0">
                <a:latin typeface="Arial" charset="0"/>
                <a:ea typeface="ＭＳ Ｐゴシック" pitchFamily="34" charset="-128"/>
              </a:rPr>
              <a:pPr/>
              <a:t>37</a:t>
            </a:fld>
            <a:endParaRPr lang="en-US" smtClean="0">
              <a:latin typeface="Arial" charset="0"/>
              <a:ea typeface="ＭＳ Ｐゴシック" pitchFamily="34" charset="-128"/>
            </a:endParaRPr>
          </a:p>
        </p:txBody>
      </p:sp>
      <p:sp>
        <p:nvSpPr>
          <p:cNvPr id="91138"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p:txBody>
          <a:bodyPr/>
          <a:lstStyle/>
          <a:p>
            <a:pPr eaLnBrk="1" hangingPunct="1">
              <a:defRPr/>
            </a:pPr>
            <a:r>
              <a:rPr lang="en-US" dirty="0" smtClean="0">
                <a:cs typeface="+mn-cs"/>
              </a:rPr>
              <a:t>Definition of Sharply contoured</a:t>
            </a: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C23D3C17-AE83-479C-81B8-B24DFE535F67}" type="slidenum">
              <a:rPr lang="en-US" smtClean="0">
                <a:latin typeface="Arial" charset="0"/>
                <a:ea typeface="ＭＳ Ｐゴシック" pitchFamily="34" charset="-128"/>
              </a:rPr>
              <a:pPr/>
              <a:t>38</a:t>
            </a:fld>
            <a:endParaRPr lang="en-US" smtClean="0">
              <a:latin typeface="Arial" charset="0"/>
              <a:ea typeface="ＭＳ Ｐゴシック" pitchFamily="34" charset="-128"/>
            </a:endParaRPr>
          </a:p>
        </p:txBody>
      </p:sp>
      <p:sp>
        <p:nvSpPr>
          <p:cNvPr id="93186"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FE1CA79D-5D43-4CE3-9B6F-FF848714AE1A}" type="slidenum">
              <a:rPr lang="en-US" smtClean="0">
                <a:latin typeface="Arial" charset="0"/>
                <a:ea typeface="ＭＳ Ｐゴシック" pitchFamily="34" charset="-128"/>
              </a:rPr>
              <a:pPr/>
              <a:t>39</a:t>
            </a:fld>
            <a:endParaRPr lang="en-US" smtClean="0">
              <a:latin typeface="Arial" charset="0"/>
              <a:ea typeface="ＭＳ Ｐゴシック" pitchFamily="34" charset="-128"/>
            </a:endParaRPr>
          </a:p>
        </p:txBody>
      </p:sp>
      <p:sp>
        <p:nvSpPr>
          <p:cNvPr id="95234"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27D0F92D-6C5E-4D46-984E-904700CF4327}" type="slidenum">
              <a:rPr lang="en-US" smtClean="0">
                <a:latin typeface="Arial" charset="0"/>
                <a:ea typeface="ＭＳ Ｐゴシック" pitchFamily="34" charset="-128"/>
              </a:rPr>
              <a:pPr/>
              <a:t>4</a:t>
            </a:fld>
            <a:endParaRPr lang="en-US" smtClean="0">
              <a:latin typeface="Arial" charset="0"/>
              <a:ea typeface="ＭＳ Ｐゴシック" pitchFamily="34" charset="-128"/>
            </a:endParaRPr>
          </a:p>
        </p:txBody>
      </p:sp>
      <p:sp>
        <p:nvSpPr>
          <p:cNvPr id="23554"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75173682-79EA-4185-888C-5D496AF82565}" type="slidenum">
              <a:rPr lang="en-US" smtClean="0">
                <a:latin typeface="Arial" charset="0"/>
                <a:ea typeface="ＭＳ Ｐゴシック" pitchFamily="34" charset="-128"/>
              </a:rPr>
              <a:pPr/>
              <a:t>40</a:t>
            </a:fld>
            <a:endParaRPr lang="en-US" smtClean="0">
              <a:latin typeface="Arial" charset="0"/>
              <a:ea typeface="ＭＳ Ｐゴシック" pitchFamily="34" charset="-128"/>
            </a:endParaRPr>
          </a:p>
        </p:txBody>
      </p:sp>
      <p:sp>
        <p:nvSpPr>
          <p:cNvPr id="97282"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203495E3-9572-4E4D-847A-852E1CA53B17}" type="slidenum">
              <a:rPr lang="en-US" smtClean="0">
                <a:latin typeface="Arial" charset="0"/>
                <a:ea typeface="ＭＳ Ｐゴシック" pitchFamily="34" charset="-128"/>
              </a:rPr>
              <a:pPr/>
              <a:t>41</a:t>
            </a:fld>
            <a:endParaRPr lang="en-US" smtClean="0">
              <a:latin typeface="Arial" charset="0"/>
              <a:ea typeface="ＭＳ Ｐゴシック" pitchFamily="34" charset="-128"/>
            </a:endParaRPr>
          </a:p>
        </p:txBody>
      </p:sp>
      <p:sp>
        <p:nvSpPr>
          <p:cNvPr id="99330"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A2110214-51BD-4DCA-8C5E-A7CCAF1C827C}" type="slidenum">
              <a:rPr lang="en-US" smtClean="0">
                <a:latin typeface="Arial" charset="0"/>
                <a:ea typeface="ＭＳ Ｐゴシック" pitchFamily="34" charset="-128"/>
              </a:rPr>
              <a:pPr/>
              <a:t>42</a:t>
            </a:fld>
            <a:endParaRPr lang="en-US" smtClean="0">
              <a:latin typeface="Arial" charset="0"/>
              <a:ea typeface="ＭＳ Ｐゴシック" pitchFamily="34" charset="-128"/>
            </a:endParaRPr>
          </a:p>
        </p:txBody>
      </p:sp>
      <p:sp>
        <p:nvSpPr>
          <p:cNvPr id="101378"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21015D3F-C08C-4B9C-BDAB-A2E77F3F0D28}" type="slidenum">
              <a:rPr lang="en-US" smtClean="0">
                <a:latin typeface="Arial" charset="0"/>
                <a:ea typeface="ＭＳ Ｐゴシック" pitchFamily="34" charset="-128"/>
              </a:rPr>
              <a:pPr/>
              <a:t>43</a:t>
            </a:fld>
            <a:endParaRPr lang="en-US" smtClean="0">
              <a:latin typeface="Arial" charset="0"/>
              <a:ea typeface="ＭＳ Ｐゴシック" pitchFamily="34" charset="-128"/>
            </a:endParaRPr>
          </a:p>
        </p:txBody>
      </p:sp>
      <p:sp>
        <p:nvSpPr>
          <p:cNvPr id="103426"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5B38B1A9-7C44-43E1-9545-5D7F398D146A}" type="slidenum">
              <a:rPr lang="en-US" smtClean="0">
                <a:latin typeface="Arial" charset="0"/>
                <a:ea typeface="ＭＳ Ｐゴシック" pitchFamily="34" charset="-128"/>
              </a:rPr>
              <a:pPr/>
              <a:t>44</a:t>
            </a:fld>
            <a:endParaRPr lang="en-US" smtClean="0">
              <a:latin typeface="Arial" charset="0"/>
              <a:ea typeface="ＭＳ Ｐゴシック" pitchFamily="34" charset="-128"/>
            </a:endParaRPr>
          </a:p>
        </p:txBody>
      </p:sp>
      <p:sp>
        <p:nvSpPr>
          <p:cNvPr id="105474"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946BE64E-3D94-4253-9A34-0459DE671649}" type="slidenum">
              <a:rPr lang="en-US" smtClean="0">
                <a:latin typeface="Arial" charset="0"/>
                <a:ea typeface="ＭＳ Ｐゴシック" pitchFamily="34" charset="-128"/>
              </a:rPr>
              <a:pPr/>
              <a:t>46</a:t>
            </a:fld>
            <a:endParaRPr lang="en-US" smtClean="0">
              <a:latin typeface="Arial" charset="0"/>
              <a:ea typeface="ＭＳ Ｐゴシック" pitchFamily="34" charset="-128"/>
            </a:endParaRPr>
          </a:p>
        </p:txBody>
      </p:sp>
      <p:sp>
        <p:nvSpPr>
          <p:cNvPr id="108546"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E9BA405A-776B-4447-A8B5-BBFE646E27D6}" type="slidenum">
              <a:rPr lang="en-US" smtClean="0">
                <a:latin typeface="Arial" charset="0"/>
                <a:ea typeface="ＭＳ Ｐゴシック" pitchFamily="34" charset="-128"/>
              </a:rPr>
              <a:pPr/>
              <a:t>47</a:t>
            </a:fld>
            <a:endParaRPr lang="en-US" smtClean="0">
              <a:latin typeface="Arial" charset="0"/>
              <a:ea typeface="ＭＳ Ｐゴシック" pitchFamily="34" charset="-128"/>
            </a:endParaRPr>
          </a:p>
        </p:txBody>
      </p:sp>
      <p:sp>
        <p:nvSpPr>
          <p:cNvPr id="110594"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AFFAB7A1-C192-4714-82A5-58A1111ED9D2}" type="slidenum">
              <a:rPr lang="en-US" smtClean="0">
                <a:latin typeface="Arial" charset="0"/>
                <a:ea typeface="ＭＳ Ｐゴシック" pitchFamily="34" charset="-128"/>
              </a:rPr>
              <a:pPr/>
              <a:t>48</a:t>
            </a:fld>
            <a:endParaRPr lang="en-US" smtClean="0">
              <a:latin typeface="Arial" charset="0"/>
              <a:ea typeface="ＭＳ Ｐゴシック" pitchFamily="34" charset="-128"/>
            </a:endParaRPr>
          </a:p>
        </p:txBody>
      </p:sp>
      <p:sp>
        <p:nvSpPr>
          <p:cNvPr id="112642"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p>
            <a:fld id="{F7561F91-D603-4103-A450-594B0F910A41}" type="slidenum">
              <a:rPr lang="en-US" smtClean="0">
                <a:latin typeface="Arial" charset="0"/>
                <a:ea typeface="ＭＳ Ｐゴシック" pitchFamily="34" charset="-128"/>
              </a:rPr>
              <a:pPr/>
              <a:t>49</a:t>
            </a:fld>
            <a:endParaRPr lang="en-US" smtClean="0">
              <a:latin typeface="Arial" charset="0"/>
              <a:ea typeface="ＭＳ Ｐゴシック" pitchFamily="34" charset="-128"/>
            </a:endParaRPr>
          </a:p>
        </p:txBody>
      </p:sp>
      <p:sp>
        <p:nvSpPr>
          <p:cNvPr id="114690"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FBDDF6D0-36F5-4939-BB17-123F148640C3}" type="slidenum">
              <a:rPr lang="en-US" smtClean="0">
                <a:latin typeface="Arial" charset="0"/>
                <a:ea typeface="ＭＳ Ｐゴシック" pitchFamily="34" charset="-128"/>
              </a:rPr>
              <a:pPr/>
              <a:t>50</a:t>
            </a:fld>
            <a:endParaRPr lang="en-US" smtClean="0">
              <a:latin typeface="Arial" charset="0"/>
              <a:ea typeface="ＭＳ Ｐゴシック" pitchFamily="34" charset="-128"/>
            </a:endParaRPr>
          </a:p>
        </p:txBody>
      </p:sp>
      <p:sp>
        <p:nvSpPr>
          <p:cNvPr id="116738"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DC084F26-6A1E-4EE5-92B6-5F0B1F51DE35}" type="slidenum">
              <a:rPr lang="en-US" smtClean="0">
                <a:latin typeface="Arial" charset="0"/>
                <a:ea typeface="ＭＳ Ｐゴシック" pitchFamily="34" charset="-128"/>
              </a:rPr>
              <a:pPr/>
              <a:t>5</a:t>
            </a:fld>
            <a:endParaRPr lang="en-US" smtClean="0">
              <a:latin typeface="Arial" charset="0"/>
              <a:ea typeface="ＭＳ Ｐゴシック" pitchFamily="34" charset="-128"/>
            </a:endParaRPr>
          </a:p>
        </p:txBody>
      </p:sp>
      <p:sp>
        <p:nvSpPr>
          <p:cNvPr id="25602"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EABA353C-E031-45F8-90ED-87E1142F1752}" type="slidenum">
              <a:rPr lang="en-US" smtClean="0">
                <a:latin typeface="Arial" charset="0"/>
                <a:ea typeface="ＭＳ Ｐゴシック" pitchFamily="34" charset="-128"/>
              </a:rPr>
              <a:pPr/>
              <a:t>51</a:t>
            </a:fld>
            <a:endParaRPr lang="en-US" smtClean="0">
              <a:latin typeface="Arial" charset="0"/>
              <a:ea typeface="ＭＳ Ｐゴシック" pitchFamily="34" charset="-128"/>
            </a:endParaRPr>
          </a:p>
        </p:txBody>
      </p:sp>
      <p:sp>
        <p:nvSpPr>
          <p:cNvPr id="118786"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p:txBody>
          <a:bodyPr/>
          <a:lstStyle/>
          <a:p>
            <a:pPr eaLnBrk="1" hangingPunct="1">
              <a:defRPr/>
            </a:pPr>
            <a:r>
              <a:rPr lang="en-US" dirty="0" smtClean="0">
                <a:cs typeface="+mn-cs"/>
              </a:rPr>
              <a:t>Fixed definition of location</a:t>
            </a:r>
            <a:endParaRPr lang="en-US" dirty="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F177936F-D870-4A02-8963-7FB4A9476E85}" type="slidenum">
              <a:rPr lang="en-US" smtClean="0">
                <a:latin typeface="Arial" charset="0"/>
                <a:ea typeface="ＭＳ Ｐゴシック" pitchFamily="34" charset="-128"/>
              </a:rPr>
              <a:pPr/>
              <a:t>52</a:t>
            </a:fld>
            <a:endParaRPr lang="en-US" smtClean="0">
              <a:latin typeface="Arial" charset="0"/>
              <a:ea typeface="ＭＳ Ｐゴシック" pitchFamily="34" charset="-128"/>
            </a:endParaRPr>
          </a:p>
        </p:txBody>
      </p:sp>
      <p:sp>
        <p:nvSpPr>
          <p:cNvPr id="120834"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868DA105-B3F7-48D7-982F-C651C0B5E085}" type="slidenum">
              <a:rPr lang="en-US" smtClean="0">
                <a:latin typeface="Arial" charset="0"/>
                <a:ea typeface="ＭＳ Ｐゴシック" pitchFamily="34" charset="-128"/>
              </a:rPr>
              <a:pPr/>
              <a:t>53</a:t>
            </a:fld>
            <a:endParaRPr lang="en-US" smtClean="0">
              <a:latin typeface="Arial" charset="0"/>
              <a:ea typeface="ＭＳ Ｐゴシック" pitchFamily="34" charset="-128"/>
            </a:endParaRPr>
          </a:p>
        </p:txBody>
      </p:sp>
      <p:sp>
        <p:nvSpPr>
          <p:cNvPr id="122882"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78A56B2D-A18E-44D7-BCA4-728A8082C1EF}" type="slidenum">
              <a:rPr lang="en-US" smtClean="0">
                <a:latin typeface="Arial" charset="0"/>
                <a:ea typeface="ＭＳ Ｐゴシック" pitchFamily="34" charset="-128"/>
              </a:rPr>
              <a:pPr/>
              <a:t>55</a:t>
            </a:fld>
            <a:endParaRPr lang="en-US" smtClean="0">
              <a:latin typeface="Arial" charset="0"/>
              <a:ea typeface="ＭＳ Ｐゴシック" pitchFamily="34" charset="-128"/>
            </a:endParaRPr>
          </a:p>
        </p:txBody>
      </p:sp>
      <p:sp>
        <p:nvSpPr>
          <p:cNvPr id="125954"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fld id="{D89105B5-09F3-40D9-B9D6-D3D143FCD405}" type="slidenum">
              <a:rPr lang="en-US" smtClean="0">
                <a:latin typeface="Arial" charset="0"/>
                <a:ea typeface="ＭＳ Ｐゴシック" pitchFamily="34" charset="-128"/>
              </a:rPr>
              <a:pPr/>
              <a:t>56</a:t>
            </a:fld>
            <a:endParaRPr lang="en-US" smtClean="0">
              <a:latin typeface="Arial" charset="0"/>
              <a:ea typeface="ＭＳ Ｐゴシック" pitchFamily="34" charset="-128"/>
            </a:endParaRPr>
          </a:p>
        </p:txBody>
      </p:sp>
      <p:sp>
        <p:nvSpPr>
          <p:cNvPr id="128002"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C396BD6A-707C-4FF7-857C-3B83D717C05B}" type="slidenum">
              <a:rPr lang="en-US" smtClean="0">
                <a:latin typeface="Arial" charset="0"/>
                <a:ea typeface="ＭＳ Ｐゴシック" pitchFamily="34" charset="-128"/>
              </a:rPr>
              <a:pPr/>
              <a:t>57</a:t>
            </a:fld>
            <a:endParaRPr lang="en-US" smtClean="0">
              <a:latin typeface="Arial" charset="0"/>
              <a:ea typeface="ＭＳ Ｐゴシック" pitchFamily="34" charset="-128"/>
            </a:endParaRPr>
          </a:p>
        </p:txBody>
      </p:sp>
      <p:sp>
        <p:nvSpPr>
          <p:cNvPr id="130050"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p>
            <a:fld id="{F2683271-F9C6-4B92-A03A-D20870314319}" type="slidenum">
              <a:rPr lang="en-US" smtClean="0">
                <a:latin typeface="Arial" charset="0"/>
                <a:ea typeface="ＭＳ Ｐゴシック" pitchFamily="34" charset="-128"/>
              </a:rPr>
              <a:pPr/>
              <a:t>58</a:t>
            </a:fld>
            <a:endParaRPr lang="en-US" smtClean="0">
              <a:latin typeface="Arial" charset="0"/>
              <a:ea typeface="ＭＳ Ｐゴシック" pitchFamily="34" charset="-128"/>
            </a:endParaRPr>
          </a:p>
        </p:txBody>
      </p:sp>
      <p:sp>
        <p:nvSpPr>
          <p:cNvPr id="132098"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p>
            <a:fld id="{C472FC4B-0F2F-42FE-9F0C-F71D74D6E030}" type="slidenum">
              <a:rPr lang="en-US" smtClean="0">
                <a:latin typeface="Arial" charset="0"/>
                <a:ea typeface="ＭＳ Ｐゴシック" pitchFamily="34" charset="-128"/>
              </a:rPr>
              <a:pPr/>
              <a:t>59</a:t>
            </a:fld>
            <a:endParaRPr lang="en-US" smtClean="0">
              <a:latin typeface="Arial" charset="0"/>
              <a:ea typeface="ＭＳ Ｐゴシック" pitchFamily="34" charset="-128"/>
            </a:endParaRPr>
          </a:p>
        </p:txBody>
      </p:sp>
      <p:sp>
        <p:nvSpPr>
          <p:cNvPr id="134146"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fld id="{8D261CC0-8F1C-4F9E-89AF-1A081447ECBD}" type="slidenum">
              <a:rPr lang="en-US" smtClean="0">
                <a:latin typeface="Arial" charset="0"/>
                <a:ea typeface="ＭＳ Ｐゴシック" pitchFamily="34" charset="-128"/>
              </a:rPr>
              <a:pPr/>
              <a:t>60</a:t>
            </a:fld>
            <a:endParaRPr lang="en-US" smtClean="0">
              <a:latin typeface="Arial" charset="0"/>
              <a:ea typeface="ＭＳ Ｐゴシック" pitchFamily="34" charset="-128"/>
            </a:endParaRPr>
          </a:p>
        </p:txBody>
      </p:sp>
      <p:sp>
        <p:nvSpPr>
          <p:cNvPr id="136194"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486E1710-29EC-40F6-ACA5-3D41B3B32EAE}" type="slidenum">
              <a:rPr lang="en-US" smtClean="0">
                <a:latin typeface="Arial" charset="0"/>
                <a:ea typeface="ＭＳ Ｐゴシック" pitchFamily="34" charset="-128"/>
              </a:rPr>
              <a:pPr/>
              <a:t>61</a:t>
            </a:fld>
            <a:endParaRPr lang="en-US" smtClean="0">
              <a:latin typeface="Arial" charset="0"/>
              <a:ea typeface="ＭＳ Ｐゴシック" pitchFamily="34" charset="-128"/>
            </a:endParaRPr>
          </a:p>
        </p:txBody>
      </p:sp>
      <p:sp>
        <p:nvSpPr>
          <p:cNvPr id="138242"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EA4FDA2A-42E3-435B-B4AA-80454C8814B9}" type="slidenum">
              <a:rPr lang="en-US" smtClean="0">
                <a:latin typeface="Arial" charset="0"/>
                <a:ea typeface="ＭＳ Ｐゴシック" pitchFamily="34" charset="-128"/>
              </a:rPr>
              <a:pPr/>
              <a:t>6</a:t>
            </a:fld>
            <a:endParaRPr lang="en-US" smtClean="0">
              <a:latin typeface="Arial" charset="0"/>
              <a:ea typeface="ＭＳ Ｐゴシック" pitchFamily="34" charset="-128"/>
            </a:endParaRPr>
          </a:p>
        </p:txBody>
      </p:sp>
      <p:sp>
        <p:nvSpPr>
          <p:cNvPr id="27650"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7AB2D714-F5BC-4704-ADB9-5F6D789C8F9C}" type="slidenum">
              <a:rPr lang="en-US" smtClean="0">
                <a:latin typeface="Arial" charset="0"/>
                <a:ea typeface="ＭＳ Ｐゴシック" pitchFamily="34" charset="-128"/>
              </a:rPr>
              <a:pPr/>
              <a:t>62</a:t>
            </a:fld>
            <a:endParaRPr lang="en-US" smtClean="0">
              <a:latin typeface="Arial" charset="0"/>
              <a:ea typeface="ＭＳ Ｐゴシック" pitchFamily="34" charset="-128"/>
            </a:endParaRPr>
          </a:p>
        </p:txBody>
      </p:sp>
      <p:sp>
        <p:nvSpPr>
          <p:cNvPr id="140290"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p>
            <a:fld id="{C68E3E07-A10E-4D4E-B10F-085B46521D0F}" type="slidenum">
              <a:rPr lang="en-US" smtClean="0">
                <a:latin typeface="Arial" charset="0"/>
                <a:ea typeface="ＭＳ Ｐゴシック" pitchFamily="34" charset="-128"/>
              </a:rPr>
              <a:pPr/>
              <a:t>63</a:t>
            </a:fld>
            <a:endParaRPr lang="en-US" smtClean="0">
              <a:latin typeface="Arial" charset="0"/>
              <a:ea typeface="ＭＳ Ｐゴシック" pitchFamily="34" charset="-128"/>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p>
            <a:fld id="{EE2C2508-86D4-41F6-84E9-31D8659F031D}" type="slidenum">
              <a:rPr lang="en-US" smtClean="0">
                <a:latin typeface="Arial" charset="0"/>
                <a:ea typeface="ＭＳ Ｐゴシック" pitchFamily="34" charset="-128"/>
              </a:rPr>
              <a:pPr/>
              <a:t>64</a:t>
            </a:fld>
            <a:endParaRPr lang="en-US" smtClean="0">
              <a:latin typeface="Arial" charset="0"/>
              <a:ea typeface="ＭＳ Ｐゴシック" pitchFamily="34" charset="-128"/>
            </a:endParaRPr>
          </a:p>
        </p:txBody>
      </p:sp>
      <p:sp>
        <p:nvSpPr>
          <p:cNvPr id="144386"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16909940-3A34-4B13-809F-D922719009A1}" type="slidenum">
              <a:rPr lang="en-US" smtClean="0">
                <a:latin typeface="Arial" charset="0"/>
                <a:ea typeface="ＭＳ Ｐゴシック" pitchFamily="34" charset="-128"/>
              </a:rPr>
              <a:pPr/>
              <a:t>65</a:t>
            </a:fld>
            <a:endParaRPr lang="en-US" smtClean="0">
              <a:latin typeface="Arial" charset="0"/>
              <a:ea typeface="ＭＳ Ｐゴシック" pitchFamily="34" charset="-128"/>
            </a:endParaRPr>
          </a:p>
        </p:txBody>
      </p:sp>
      <p:sp>
        <p:nvSpPr>
          <p:cNvPr id="146434"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DD46E4EC-E373-4A79-848F-182C0DB613DF}" type="slidenum">
              <a:rPr lang="en-US" smtClean="0">
                <a:latin typeface="Arial" charset="0"/>
                <a:ea typeface="ＭＳ Ｐゴシック" pitchFamily="34" charset="-128"/>
              </a:rPr>
              <a:pPr/>
              <a:t>66</a:t>
            </a:fld>
            <a:endParaRPr lang="en-US" smtClean="0">
              <a:latin typeface="Arial" charset="0"/>
              <a:ea typeface="ＭＳ Ｐゴシック" pitchFamily="34" charset="-128"/>
            </a:endParaRPr>
          </a:p>
        </p:txBody>
      </p:sp>
      <p:sp>
        <p:nvSpPr>
          <p:cNvPr id="148482"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69FEC8AE-0875-4EAE-B231-859726C989DE}" type="slidenum">
              <a:rPr lang="en-US" smtClean="0">
                <a:latin typeface="Arial" charset="0"/>
                <a:ea typeface="ＭＳ Ｐゴシック" pitchFamily="34" charset="-128"/>
              </a:rPr>
              <a:pPr/>
              <a:t>67</a:t>
            </a:fld>
            <a:endParaRPr lang="en-US" smtClean="0">
              <a:latin typeface="Arial" charset="0"/>
              <a:ea typeface="ＭＳ Ｐゴシック" pitchFamily="34" charset="-128"/>
            </a:endParaRPr>
          </a:p>
        </p:txBody>
      </p:sp>
      <p:sp>
        <p:nvSpPr>
          <p:cNvPr id="150530"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EE2CD4F9-4BB5-450D-9681-E5A820980C39}" type="slidenum">
              <a:rPr lang="en-US" smtClean="0">
                <a:latin typeface="Arial" charset="0"/>
                <a:ea typeface="ＭＳ Ｐゴシック" pitchFamily="34" charset="-128"/>
              </a:rPr>
              <a:pPr/>
              <a:t>68</a:t>
            </a:fld>
            <a:endParaRPr lang="en-US" smtClean="0">
              <a:latin typeface="Arial" charset="0"/>
              <a:ea typeface="ＭＳ Ｐゴシック" pitchFamily="34" charset="-128"/>
            </a:endParaRPr>
          </a:p>
        </p:txBody>
      </p:sp>
      <p:sp>
        <p:nvSpPr>
          <p:cNvPr id="152578"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FD5C084C-E13B-4FC1-AB61-EFEE2D86B712}" type="slidenum">
              <a:rPr lang="en-US" smtClean="0">
                <a:latin typeface="Arial" charset="0"/>
                <a:ea typeface="ＭＳ Ｐゴシック" pitchFamily="34" charset="-128"/>
              </a:rPr>
              <a:pPr/>
              <a:t>69</a:t>
            </a:fld>
            <a:endParaRPr lang="en-US" smtClean="0">
              <a:latin typeface="Arial" charset="0"/>
              <a:ea typeface="ＭＳ Ｐゴシック" pitchFamily="34" charset="-128"/>
            </a:endParaRPr>
          </a:p>
        </p:txBody>
      </p:sp>
      <p:sp>
        <p:nvSpPr>
          <p:cNvPr id="154626"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fld id="{D9D6EF70-D9EB-4D57-B535-279F5919E438}" type="slidenum">
              <a:rPr lang="en-US" smtClean="0">
                <a:latin typeface="Arial" charset="0"/>
                <a:ea typeface="ＭＳ Ｐゴシック" pitchFamily="34" charset="-128"/>
              </a:rPr>
              <a:pPr/>
              <a:t>70</a:t>
            </a:fld>
            <a:endParaRPr lang="en-US" smtClean="0">
              <a:latin typeface="Arial" charset="0"/>
              <a:ea typeface="ＭＳ Ｐゴシック" pitchFamily="34" charset="-128"/>
            </a:endParaRPr>
          </a:p>
        </p:txBody>
      </p:sp>
      <p:sp>
        <p:nvSpPr>
          <p:cNvPr id="156674"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p>
            <a:fld id="{BE949BFF-84F3-45ED-BCFD-D55D1AB92DB5}" type="slidenum">
              <a:rPr lang="en-US" smtClean="0">
                <a:latin typeface="Arial" charset="0"/>
                <a:ea typeface="ＭＳ Ｐゴシック" pitchFamily="34" charset="-128"/>
              </a:rPr>
              <a:pPr/>
              <a:t>71</a:t>
            </a:fld>
            <a:endParaRPr lang="en-US" smtClean="0">
              <a:latin typeface="Arial" charset="0"/>
              <a:ea typeface="ＭＳ Ｐゴシック" pitchFamily="34" charset="-128"/>
            </a:endParaRPr>
          </a:p>
        </p:txBody>
      </p:sp>
      <p:sp>
        <p:nvSpPr>
          <p:cNvPr id="158722"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67DA4BE7-6306-4A70-BCBE-E36E3F44E8C0}" type="slidenum">
              <a:rPr lang="en-US" smtClean="0">
                <a:latin typeface="Arial" charset="0"/>
                <a:ea typeface="ＭＳ Ｐゴシック" pitchFamily="34" charset="-128"/>
              </a:rPr>
              <a:pPr/>
              <a:t>7</a:t>
            </a:fld>
            <a:endParaRPr lang="en-US" smtClean="0">
              <a:latin typeface="Arial" charset="0"/>
              <a:ea typeface="ＭＳ Ｐゴシック" pitchFamily="34" charset="-128"/>
            </a:endParaRPr>
          </a:p>
        </p:txBody>
      </p:sp>
      <p:sp>
        <p:nvSpPr>
          <p:cNvPr id="29698"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6819C54D-B10E-451B-AC6C-668536DCE2E6}" type="slidenum">
              <a:rPr lang="en-US" smtClean="0">
                <a:latin typeface="Arial" charset="0"/>
                <a:ea typeface="ＭＳ Ｐゴシック" pitchFamily="34" charset="-128"/>
              </a:rPr>
              <a:pPr/>
              <a:t>72</a:t>
            </a:fld>
            <a:endParaRPr lang="en-US" smtClean="0">
              <a:latin typeface="Arial" charset="0"/>
              <a:ea typeface="ＭＳ Ｐゴシック" pitchFamily="34" charset="-128"/>
            </a:endParaRPr>
          </a:p>
        </p:txBody>
      </p:sp>
      <p:sp>
        <p:nvSpPr>
          <p:cNvPr id="160770"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p>
            <a:fld id="{2F254489-A60C-48BA-AC94-DC8DD2EBF027}" type="slidenum">
              <a:rPr lang="en-US" smtClean="0">
                <a:latin typeface="Arial" charset="0"/>
                <a:ea typeface="ＭＳ Ｐゴシック" pitchFamily="34" charset="-128"/>
              </a:rPr>
              <a:pPr/>
              <a:t>74</a:t>
            </a:fld>
            <a:endParaRPr lang="en-US" smtClean="0">
              <a:latin typeface="Arial" charset="0"/>
              <a:ea typeface="ＭＳ Ｐゴシック" pitchFamily="34" charset="-128"/>
            </a:endParaRPr>
          </a:p>
        </p:txBody>
      </p:sp>
      <p:sp>
        <p:nvSpPr>
          <p:cNvPr id="163842"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35278B0E-24EE-4F62-996C-017DA6565C53}" type="slidenum">
              <a:rPr lang="en-US" smtClean="0">
                <a:latin typeface="Arial" charset="0"/>
                <a:ea typeface="ＭＳ Ｐゴシック" pitchFamily="34" charset="-128"/>
              </a:rPr>
              <a:pPr/>
              <a:t>75</a:t>
            </a:fld>
            <a:endParaRPr lang="en-US" smtClean="0">
              <a:latin typeface="Arial" charset="0"/>
              <a:ea typeface="ＭＳ Ｐゴシック" pitchFamily="34" charset="-128"/>
            </a:endParaRPr>
          </a:p>
        </p:txBody>
      </p:sp>
      <p:sp>
        <p:nvSpPr>
          <p:cNvPr id="165890"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5E24087B-C820-40AB-BC60-0CD5AB834B6B}" type="slidenum">
              <a:rPr lang="en-US" smtClean="0">
                <a:latin typeface="Arial" charset="0"/>
                <a:ea typeface="ＭＳ Ｐゴシック" pitchFamily="34" charset="-128"/>
              </a:rPr>
              <a:pPr/>
              <a:t>76</a:t>
            </a:fld>
            <a:endParaRPr lang="en-US" smtClean="0">
              <a:latin typeface="Arial" charset="0"/>
              <a:ea typeface="ＭＳ Ｐゴシック" pitchFamily="34" charset="-128"/>
            </a:endParaRPr>
          </a:p>
        </p:txBody>
      </p:sp>
      <p:sp>
        <p:nvSpPr>
          <p:cNvPr id="167938"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p>
            <a:fld id="{20BD5BE3-4D14-4BDA-8158-746A0FDC8546}" type="slidenum">
              <a:rPr lang="en-US" smtClean="0">
                <a:latin typeface="Arial" charset="0"/>
                <a:ea typeface="ＭＳ Ｐゴシック" pitchFamily="34" charset="-128"/>
              </a:rPr>
              <a:pPr/>
              <a:t>77</a:t>
            </a:fld>
            <a:endParaRPr lang="en-US" smtClean="0">
              <a:latin typeface="Arial" charset="0"/>
              <a:ea typeface="ＭＳ Ｐゴシック" pitchFamily="34" charset="-128"/>
            </a:endParaRPr>
          </a:p>
        </p:txBody>
      </p:sp>
      <p:sp>
        <p:nvSpPr>
          <p:cNvPr id="169986"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D884C097-6342-4F62-99E9-F1983BDA774B}" type="slidenum">
              <a:rPr lang="en-US" smtClean="0">
                <a:latin typeface="Arial" charset="0"/>
                <a:ea typeface="ＭＳ Ｐゴシック" pitchFamily="34" charset="-128"/>
              </a:rPr>
              <a:pPr/>
              <a:t>78</a:t>
            </a:fld>
            <a:endParaRPr lang="en-US" smtClean="0">
              <a:latin typeface="Arial" charset="0"/>
              <a:ea typeface="ＭＳ Ｐゴシック" pitchFamily="34" charset="-128"/>
            </a:endParaRPr>
          </a:p>
        </p:txBody>
      </p:sp>
      <p:sp>
        <p:nvSpPr>
          <p:cNvPr id="172034"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101C7CFE-E03C-4AC1-A9C9-FFB6F90BDCF6}" type="slidenum">
              <a:rPr lang="en-US" smtClean="0">
                <a:latin typeface="Arial" charset="0"/>
                <a:ea typeface="ＭＳ Ｐゴシック" pitchFamily="34" charset="-128"/>
              </a:rPr>
              <a:pPr/>
              <a:t>79</a:t>
            </a:fld>
            <a:endParaRPr lang="en-US" smtClean="0">
              <a:latin typeface="Arial" charset="0"/>
              <a:ea typeface="ＭＳ Ｐゴシック" pitchFamily="34" charset="-128"/>
            </a:endParaRPr>
          </a:p>
        </p:txBody>
      </p:sp>
      <p:sp>
        <p:nvSpPr>
          <p:cNvPr id="174082"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D4872D33-EE42-4437-894B-78CAD28C9560}" type="slidenum">
              <a:rPr lang="en-US" smtClean="0">
                <a:latin typeface="Arial" charset="0"/>
                <a:ea typeface="ＭＳ Ｐゴシック" pitchFamily="34" charset="-128"/>
              </a:rPr>
              <a:pPr/>
              <a:t>80</a:t>
            </a:fld>
            <a:endParaRPr lang="en-US" smtClean="0">
              <a:latin typeface="Arial" charset="0"/>
              <a:ea typeface="ＭＳ Ｐゴシック" pitchFamily="34" charset="-128"/>
            </a:endParaRPr>
          </a:p>
        </p:txBody>
      </p:sp>
      <p:sp>
        <p:nvSpPr>
          <p:cNvPr id="176130"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p:txBody>
          <a:bodyPr/>
          <a:lstStyle/>
          <a:p>
            <a:pPr eaLnBrk="1" hangingPunct="1">
              <a:defRPr/>
            </a:pPr>
            <a:r>
              <a:rPr lang="en-US" dirty="0" smtClean="0">
                <a:cs typeface="+mn-cs"/>
              </a:rPr>
              <a:t>Added AP gradient</a:t>
            </a:r>
            <a:endParaRPr lang="en-US" dirty="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85B70D15-7FF3-486D-8B4D-1C84029263E6}" type="slidenum">
              <a:rPr lang="en-US" smtClean="0">
                <a:latin typeface="Arial" charset="0"/>
                <a:ea typeface="ＭＳ Ｐゴシック" pitchFamily="34" charset="-128"/>
              </a:rPr>
              <a:pPr/>
              <a:t>81</a:t>
            </a:fld>
            <a:endParaRPr lang="en-US" smtClean="0">
              <a:latin typeface="Arial" charset="0"/>
              <a:ea typeface="ＭＳ Ｐゴシック" pitchFamily="34" charset="-128"/>
            </a:endParaRPr>
          </a:p>
        </p:txBody>
      </p:sp>
      <p:sp>
        <p:nvSpPr>
          <p:cNvPr id="178178"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p:txBody>
          <a:bodyPr/>
          <a:lstStyle/>
          <a:p>
            <a:pPr eaLnBrk="1" hangingPunct="1">
              <a:defRPr/>
            </a:pPr>
            <a:r>
              <a:rPr lang="en-US" dirty="0" smtClean="0">
                <a:cs typeface="+mn-cs"/>
              </a:rPr>
              <a:t>Fixed presence of HEB</a:t>
            </a:r>
            <a:endParaRPr lang="en-US" dirty="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54FFE72E-231D-4E4B-B140-EDB117510B72}" type="slidenum">
              <a:rPr lang="en-US" smtClean="0">
                <a:latin typeface="Arial" charset="0"/>
                <a:ea typeface="ＭＳ Ｐゴシック" pitchFamily="34" charset="-128"/>
              </a:rPr>
              <a:pPr/>
              <a:t>82</a:t>
            </a:fld>
            <a:endParaRPr lang="en-US" smtClean="0">
              <a:latin typeface="Arial" charset="0"/>
              <a:ea typeface="ＭＳ Ｐゴシック" pitchFamily="34" charset="-128"/>
            </a:endParaRPr>
          </a:p>
        </p:txBody>
      </p:sp>
      <p:sp>
        <p:nvSpPr>
          <p:cNvPr id="180226"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8E3A2365-CCE7-40DE-8500-51644A734DA6}" type="slidenum">
              <a:rPr lang="en-US" smtClean="0">
                <a:latin typeface="Arial" charset="0"/>
                <a:ea typeface="ＭＳ Ｐゴシック" pitchFamily="34" charset="-128"/>
              </a:rPr>
              <a:pPr/>
              <a:t>8</a:t>
            </a:fld>
            <a:endParaRPr lang="en-US" smtClean="0">
              <a:latin typeface="Arial" charset="0"/>
              <a:ea typeface="ＭＳ Ｐゴシック" pitchFamily="34" charset="-128"/>
            </a:endParaRPr>
          </a:p>
        </p:txBody>
      </p:sp>
      <p:sp>
        <p:nvSpPr>
          <p:cNvPr id="31746"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p:txBody>
          <a:bodyPr/>
          <a:lstStyle/>
          <a:p>
            <a:pPr eaLnBrk="1" hangingPunct="1">
              <a:defRPr/>
            </a:pPr>
            <a:r>
              <a:rPr lang="en-US" dirty="0" smtClean="0">
                <a:cs typeface="+mn-cs"/>
              </a:rPr>
              <a:t>Midline-predominant added</a:t>
            </a:r>
            <a:endParaRPr lang="en-US" dirty="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022AF5AE-6B1C-4FDB-9CFE-C354648EB58A}" type="slidenum">
              <a:rPr lang="en-US" smtClean="0">
                <a:latin typeface="Arial" charset="0"/>
                <a:ea typeface="ＭＳ Ｐゴシック" pitchFamily="34" charset="-128"/>
              </a:rPr>
              <a:pPr/>
              <a:t>83</a:t>
            </a:fld>
            <a:endParaRPr lang="en-US" smtClean="0">
              <a:latin typeface="Arial" charset="0"/>
              <a:ea typeface="ＭＳ Ｐゴシック" pitchFamily="34" charset="-128"/>
            </a:endParaRPr>
          </a:p>
        </p:txBody>
      </p:sp>
      <p:sp>
        <p:nvSpPr>
          <p:cNvPr id="182274"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C6DDC5FC-34DC-4AB3-B835-B4574DE242B1}" type="slidenum">
              <a:rPr lang="en-US" smtClean="0">
                <a:latin typeface="Arial" charset="0"/>
                <a:ea typeface="ＭＳ Ｐゴシック" pitchFamily="34" charset="-128"/>
              </a:rPr>
              <a:pPr/>
              <a:t>84</a:t>
            </a:fld>
            <a:endParaRPr lang="en-US" smtClean="0">
              <a:latin typeface="Arial" charset="0"/>
              <a:ea typeface="ＭＳ Ｐゴシック" pitchFamily="34" charset="-128"/>
            </a:endParaRPr>
          </a:p>
        </p:txBody>
      </p:sp>
      <p:sp>
        <p:nvSpPr>
          <p:cNvPr id="184322"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4DB60DDC-87BD-40D5-95F4-9E2E7F841DC7}" type="slidenum">
              <a:rPr lang="en-US" smtClean="0">
                <a:latin typeface="Arial" charset="0"/>
                <a:ea typeface="ＭＳ Ｐゴシック" pitchFamily="34" charset="-128"/>
              </a:rPr>
              <a:pPr/>
              <a:t>85</a:t>
            </a:fld>
            <a:endParaRPr lang="en-US" smtClean="0">
              <a:latin typeface="Arial" charset="0"/>
              <a:ea typeface="ＭＳ Ｐゴシック" pitchFamily="34" charset="-128"/>
            </a:endParaRPr>
          </a:p>
        </p:txBody>
      </p:sp>
      <p:sp>
        <p:nvSpPr>
          <p:cNvPr id="186370"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2A3A5016-6F5A-4E03-A43F-388E7B392DEC}" type="slidenum">
              <a:rPr lang="en-US" smtClean="0">
                <a:latin typeface="Arial" charset="0"/>
                <a:ea typeface="ＭＳ Ｐゴシック" pitchFamily="34" charset="-128"/>
              </a:rPr>
              <a:pPr/>
              <a:t>9</a:t>
            </a:fld>
            <a:endParaRPr lang="en-US" smtClean="0">
              <a:latin typeface="Arial" charset="0"/>
              <a:ea typeface="ＭＳ Ｐゴシック" pitchFamily="34" charset="-128"/>
            </a:endParaRPr>
          </a:p>
        </p:txBody>
      </p:sp>
      <p:sp>
        <p:nvSpPr>
          <p:cNvPr id="33794"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p:txBody>
          <a:bodyPr/>
          <a:lstStyle/>
          <a:p>
            <a:pPr eaLnBrk="1" hangingPunct="1">
              <a:defRPr/>
            </a:pPr>
            <a:r>
              <a:rPr lang="en-US" dirty="0" smtClean="0">
                <a:cs typeface="+mn-cs"/>
              </a:rPr>
              <a:t>First bullet point added</a:t>
            </a: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6" name="Rectangle 14"/>
          <p:cNvSpPr>
            <a:spLocks noGrp="1" noChangeArrowheads="1"/>
          </p:cNvSpPr>
          <p:nvPr>
            <p:ph type="sldNum" sz="quarter" idx="12"/>
          </p:nvPr>
        </p:nvSpPr>
        <p:spPr/>
        <p:txBody>
          <a:bodyPr/>
          <a:lstStyle>
            <a:lvl1pPr>
              <a:defRPr/>
            </a:lvl1pPr>
          </a:lstStyle>
          <a:p>
            <a:pPr>
              <a:defRPr/>
            </a:pPr>
            <a:fld id="{30C3EF5C-2BBC-4D67-9D83-F3227DF3228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6" name="Rectangle 14"/>
          <p:cNvSpPr>
            <a:spLocks noGrp="1" noChangeArrowheads="1"/>
          </p:cNvSpPr>
          <p:nvPr>
            <p:ph type="sldNum" sz="quarter" idx="12"/>
          </p:nvPr>
        </p:nvSpPr>
        <p:spPr/>
        <p:txBody>
          <a:bodyPr/>
          <a:lstStyle>
            <a:lvl1pPr>
              <a:defRPr/>
            </a:lvl1pPr>
          </a:lstStyle>
          <a:p>
            <a:pPr>
              <a:defRPr/>
            </a:pPr>
            <a:fld id="{7AD323D2-80B1-4B55-911B-392756105D2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7" name="Rectangle 14"/>
          <p:cNvSpPr>
            <a:spLocks noGrp="1" noChangeArrowheads="1"/>
          </p:cNvSpPr>
          <p:nvPr>
            <p:ph type="sldNum" sz="quarter" idx="12"/>
          </p:nvPr>
        </p:nvSpPr>
        <p:spPr/>
        <p:txBody>
          <a:bodyPr/>
          <a:lstStyle>
            <a:lvl1pPr>
              <a:defRPr/>
            </a:lvl1pPr>
          </a:lstStyle>
          <a:p>
            <a:pPr>
              <a:defRPr/>
            </a:pPr>
            <a:fld id="{0F007760-79E1-467D-9625-A839630A33A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Continuous EEG Monitoring Consortium Training Module</a:t>
            </a:r>
          </a:p>
        </p:txBody>
      </p:sp>
      <p:sp>
        <p:nvSpPr>
          <p:cNvPr id="6" name="Slide Number Placeholder 5"/>
          <p:cNvSpPr>
            <a:spLocks noGrp="1"/>
          </p:cNvSpPr>
          <p:nvPr>
            <p:ph type="sldNum" sz="quarter" idx="12"/>
          </p:nvPr>
        </p:nvSpPr>
        <p:spPr/>
        <p:txBody>
          <a:bodyPr/>
          <a:lstStyle>
            <a:lvl1pPr>
              <a:defRPr/>
            </a:lvl1pPr>
          </a:lstStyle>
          <a:p>
            <a:pPr>
              <a:defRPr/>
            </a:pPr>
            <a:fld id="{4F40E622-54C9-468A-9BA7-EF43BFC3606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FFFF00"/>
                </a:solidFi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effectLs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effectLst/>
              </a:defRPr>
            </a:lvl1pPr>
          </a:lstStyle>
          <a:p>
            <a:pPr>
              <a:defRPr/>
            </a:pPr>
            <a:endParaRPr lang="en-US"/>
          </a:p>
        </p:txBody>
      </p:sp>
      <p:sp>
        <p:nvSpPr>
          <p:cNvPr id="5" name="Rectangle 13"/>
          <p:cNvSpPr>
            <a:spLocks noGrp="1" noChangeArrowheads="1"/>
          </p:cNvSpPr>
          <p:nvPr>
            <p:ph type="ftr" sz="quarter" idx="11"/>
          </p:nvPr>
        </p:nvSpPr>
        <p:spPr/>
        <p:txBody>
          <a:bodyPr/>
          <a:lstStyle>
            <a:lvl1pPr>
              <a:defRPr>
                <a:effectLst/>
              </a:defRPr>
            </a:lvl1pPr>
          </a:lstStyle>
          <a:p>
            <a:pPr>
              <a:defRPr/>
            </a:pPr>
            <a:r>
              <a:rPr lang="en-US"/>
              <a:t>Continuous EEG Monitoring Consortium Training Module</a:t>
            </a:r>
          </a:p>
        </p:txBody>
      </p:sp>
      <p:sp>
        <p:nvSpPr>
          <p:cNvPr id="6" name="Rectangle 14"/>
          <p:cNvSpPr>
            <a:spLocks noGrp="1" noChangeArrowheads="1"/>
          </p:cNvSpPr>
          <p:nvPr>
            <p:ph type="sldNum" sz="quarter" idx="12"/>
          </p:nvPr>
        </p:nvSpPr>
        <p:spPr/>
        <p:txBody>
          <a:bodyPr/>
          <a:lstStyle>
            <a:lvl1pPr>
              <a:defRPr>
                <a:effectLst/>
              </a:defRPr>
            </a:lvl1pPr>
          </a:lstStyle>
          <a:p>
            <a:pPr>
              <a:defRPr/>
            </a:pPr>
            <a:fld id="{0672DBA4-8173-4A37-AF0C-AFEF817F4D7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7" name="Rectangle 14"/>
          <p:cNvSpPr>
            <a:spLocks noGrp="1" noChangeArrowheads="1"/>
          </p:cNvSpPr>
          <p:nvPr>
            <p:ph type="sldNum" sz="quarter" idx="12"/>
          </p:nvPr>
        </p:nvSpPr>
        <p:spPr/>
        <p:txBody>
          <a:bodyPr/>
          <a:lstStyle>
            <a:lvl1pPr>
              <a:defRPr/>
            </a:lvl1pPr>
          </a:lstStyle>
          <a:p>
            <a:pPr>
              <a:defRPr/>
            </a:pPr>
            <a:fld id="{DD67544A-F8BD-4624-A710-174CDCF23E4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9" name="Rectangle 14"/>
          <p:cNvSpPr>
            <a:spLocks noGrp="1" noChangeArrowheads="1"/>
          </p:cNvSpPr>
          <p:nvPr>
            <p:ph type="sldNum" sz="quarter" idx="12"/>
          </p:nvPr>
        </p:nvSpPr>
        <p:spPr/>
        <p:txBody>
          <a:bodyPr/>
          <a:lstStyle>
            <a:lvl1pPr>
              <a:defRPr/>
            </a:lvl1pPr>
          </a:lstStyle>
          <a:p>
            <a:pPr>
              <a:defRPr/>
            </a:pPr>
            <a:fld id="{5FB3BC48-5433-4066-8867-4FFCBF127B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5" name="Rectangle 14"/>
          <p:cNvSpPr>
            <a:spLocks noGrp="1" noChangeArrowheads="1"/>
          </p:cNvSpPr>
          <p:nvPr>
            <p:ph type="sldNum" sz="quarter" idx="12"/>
          </p:nvPr>
        </p:nvSpPr>
        <p:spPr/>
        <p:txBody>
          <a:bodyPr/>
          <a:lstStyle>
            <a:lvl1pPr>
              <a:defRPr/>
            </a:lvl1pPr>
          </a:lstStyle>
          <a:p>
            <a:pPr>
              <a:defRPr/>
            </a:pPr>
            <a:fld id="{C616F6BD-62FF-474A-A98F-51C68C5F540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4" name="Rectangle 14"/>
          <p:cNvSpPr>
            <a:spLocks noGrp="1" noChangeArrowheads="1"/>
          </p:cNvSpPr>
          <p:nvPr>
            <p:ph type="sldNum" sz="quarter" idx="12"/>
          </p:nvPr>
        </p:nvSpPr>
        <p:spPr/>
        <p:txBody>
          <a:bodyPr/>
          <a:lstStyle>
            <a:lvl1pPr>
              <a:defRPr/>
            </a:lvl1pPr>
          </a:lstStyle>
          <a:p>
            <a:pPr>
              <a:defRPr/>
            </a:pPr>
            <a:fld id="{AB27002E-4852-491E-A889-D788C7C1D5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7" name="Rectangle 14"/>
          <p:cNvSpPr>
            <a:spLocks noGrp="1" noChangeArrowheads="1"/>
          </p:cNvSpPr>
          <p:nvPr>
            <p:ph type="sldNum" sz="quarter" idx="12"/>
          </p:nvPr>
        </p:nvSpPr>
        <p:spPr/>
        <p:txBody>
          <a:bodyPr/>
          <a:lstStyle>
            <a:lvl1pPr>
              <a:defRPr/>
            </a:lvl1pPr>
          </a:lstStyle>
          <a:p>
            <a:pPr>
              <a:defRPr/>
            </a:pPr>
            <a:fld id="{65AFCBEB-0AC9-49EF-B5BA-730F75514AA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7" name="Rectangle 14"/>
          <p:cNvSpPr>
            <a:spLocks noGrp="1" noChangeArrowheads="1"/>
          </p:cNvSpPr>
          <p:nvPr>
            <p:ph type="sldNum" sz="quarter" idx="12"/>
          </p:nvPr>
        </p:nvSpPr>
        <p:spPr/>
        <p:txBody>
          <a:bodyPr/>
          <a:lstStyle>
            <a:lvl1pPr>
              <a:defRPr/>
            </a:lvl1pPr>
          </a:lstStyle>
          <a:p>
            <a:pPr>
              <a:defRPr/>
            </a:pPr>
            <a:fld id="{6DA4C436-51AA-4642-861A-A8AB630DDA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r>
              <a:rPr lang="en-US"/>
              <a:t>Continuous EEG Monitoring Consortium Training Module</a:t>
            </a:r>
          </a:p>
        </p:txBody>
      </p:sp>
      <p:sp>
        <p:nvSpPr>
          <p:cNvPr id="6" name="Rectangle 14"/>
          <p:cNvSpPr>
            <a:spLocks noGrp="1" noChangeArrowheads="1"/>
          </p:cNvSpPr>
          <p:nvPr>
            <p:ph type="sldNum" sz="quarter" idx="12"/>
          </p:nvPr>
        </p:nvSpPr>
        <p:spPr/>
        <p:txBody>
          <a:bodyPr/>
          <a:lstStyle>
            <a:lvl1pPr>
              <a:defRPr/>
            </a:lvl1pPr>
          </a:lstStyle>
          <a:p>
            <a:pPr>
              <a:defRPr/>
            </a:pPr>
            <a:fld id="{6E977F69-D9A2-4BB4-8542-B089640BCFF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28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p:spPr>
          <p:txBody>
            <a:bodyPr/>
            <a:lstStyle/>
            <a:p>
              <a:pPr eaLnBrk="0" hangingPunct="0">
                <a:defRPr/>
              </a:pPr>
              <a:endParaRPr lang="en-US">
                <a:ea typeface="+mn-ea"/>
                <a:cs typeface="+mn-cs"/>
              </a:endParaRPr>
            </a:p>
          </p:txBody>
        </p:sp>
        <p:sp>
          <p:nvSpPr>
            <p:cNvPr id="22528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p:spPr>
          <p:txBody>
            <a:bodyPr/>
            <a:lstStyle/>
            <a:p>
              <a:pPr eaLnBrk="0" hangingPunct="0">
                <a:defRPr/>
              </a:pPr>
              <a:endParaRPr lang="en-US">
                <a:ea typeface="+mn-ea"/>
                <a:cs typeface="+mn-cs"/>
              </a:endParaRPr>
            </a:p>
          </p:txBody>
        </p:sp>
        <p:sp>
          <p:nvSpPr>
            <p:cNvPr id="22528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p:spPr>
          <p:txBody>
            <a:bodyPr/>
            <a:lstStyle/>
            <a:p>
              <a:pPr eaLnBrk="0" hangingPunct="0">
                <a:defRPr/>
              </a:pPr>
              <a:endParaRPr lang="en-US">
                <a:ea typeface="+mn-ea"/>
                <a:cs typeface="+mn-cs"/>
              </a:endParaRPr>
            </a:p>
          </p:txBody>
        </p:sp>
        <p:sp>
          <p:nvSpPr>
            <p:cNvPr id="22528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p:spPr>
          <p:txBody>
            <a:bodyPr/>
            <a:lstStyle/>
            <a:p>
              <a:pPr eaLnBrk="0" hangingPunct="0">
                <a:defRPr/>
              </a:pPr>
              <a:endParaRPr lang="en-US">
                <a:ea typeface="ＭＳ Ｐゴシック" charset="0"/>
                <a:cs typeface="+mn-cs"/>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p:spPr>
          <p:txBody>
            <a:bodyPr/>
            <a:lstStyle/>
            <a:p>
              <a:pPr eaLnBrk="0" hangingPunct="0">
                <a:defRPr/>
              </a:pPr>
              <a:endParaRPr lang="en-US">
                <a:ea typeface="ＭＳ Ｐゴシック" charset="0"/>
                <a:cs typeface="+mn-cs"/>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p:spPr>
          <p:txBody>
            <a:bodyPr/>
            <a:lstStyle/>
            <a:p>
              <a:pPr eaLnBrk="0" hangingPunct="0">
                <a:defRPr/>
              </a:pPr>
              <a:endParaRPr lang="en-US">
                <a:ea typeface="ＭＳ Ｐゴシック" charset="0"/>
                <a:cs typeface="+mn-cs"/>
              </a:endParaRPr>
            </a:p>
          </p:txBody>
        </p:sp>
      </p:grpSp>
      <p:sp>
        <p:nvSpPr>
          <p:cNvPr id="1027"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28"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29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ea typeface="ＭＳ Ｐゴシック"/>
                <a:cs typeface="ＭＳ Ｐゴシック"/>
              </a:defRPr>
            </a:lvl1pPr>
          </a:lstStyle>
          <a:p>
            <a:pPr>
              <a:defRPr/>
            </a:pPr>
            <a:endParaRPr lang="en-US"/>
          </a:p>
        </p:txBody>
      </p:sp>
      <p:sp>
        <p:nvSpPr>
          <p:cNvPr id="225293" name="Rectangle 13"/>
          <p:cNvSpPr>
            <a:spLocks noGrp="1" noChangeArrowheads="1"/>
          </p:cNvSpPr>
          <p:nvPr>
            <p:ph type="ftr" sz="quarter" idx="3"/>
          </p:nvPr>
        </p:nvSpPr>
        <p:spPr bwMode="auto">
          <a:xfrm>
            <a:off x="0" y="6629400"/>
            <a:ext cx="3581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i="1">
                <a:solidFill>
                  <a:srgbClr val="66FF33"/>
                </a:solidFill>
                <a:effectLst/>
                <a:ea typeface="ＭＳ Ｐゴシック"/>
                <a:cs typeface="ＭＳ Ｐゴシック"/>
              </a:defRPr>
            </a:lvl1pPr>
          </a:lstStyle>
          <a:p>
            <a:pPr>
              <a:defRPr/>
            </a:pPr>
            <a:r>
              <a:rPr lang="en-US"/>
              <a:t>Continuous EEG Monitoring Consortium Training Module</a:t>
            </a:r>
          </a:p>
        </p:txBody>
      </p:sp>
      <p:sp>
        <p:nvSpPr>
          <p:cNvPr id="22529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ea typeface="ＭＳ Ｐゴシック"/>
                <a:cs typeface="ＭＳ Ｐゴシック"/>
              </a:defRPr>
            </a:lvl1pPr>
          </a:lstStyle>
          <a:p>
            <a:pPr>
              <a:defRPr/>
            </a:pPr>
            <a:fld id="{277AAB83-2B20-4E32-BB71-F74D10408E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latin typeface="+mn-lt"/>
          <a:ea typeface="ＭＳ Ｐゴシック" charset="0"/>
          <a:cs typeface="ＭＳ Ｐゴシック"/>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latin typeface="+mn-lt"/>
          <a:ea typeface="ＭＳ Ｐゴシック" charset="0"/>
          <a:cs typeface="ＭＳ Ｐゴシック"/>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latin typeface="+mn-lt"/>
          <a:ea typeface="ＭＳ Ｐゴシック" charset="0"/>
          <a:cs typeface="ＭＳ Ｐゴシック"/>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ＭＳ Ｐゴシック" charset="0"/>
          <a:cs typeface="ＭＳ Ｐゴシック"/>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4"/>
          <p:cNvSpPr>
            <a:spLocks noGrp="1" noChangeArrowheads="1"/>
          </p:cNvSpPr>
          <p:nvPr>
            <p:ph type="ctrTitle"/>
          </p:nvPr>
        </p:nvSpPr>
        <p:spPr>
          <a:xfrm>
            <a:off x="685800" y="533400"/>
            <a:ext cx="7772400" cy="2971800"/>
          </a:xfrm>
        </p:spPr>
        <p:txBody>
          <a:bodyPr/>
          <a:lstStyle/>
          <a:p>
            <a:r>
              <a:rPr lang="en-US" smtClean="0">
                <a:solidFill>
                  <a:srgbClr val="FFFF00"/>
                </a:solidFill>
                <a:ea typeface="ＭＳ Ｐゴシック" pitchFamily="34" charset="-128"/>
              </a:rPr>
              <a:t>American Clinical Neurophysiology Society’s Standardized Critical Care EEG Terminology</a:t>
            </a:r>
          </a:p>
        </p:txBody>
      </p:sp>
      <p:sp>
        <p:nvSpPr>
          <p:cNvPr id="16386" name="Rectangle 5"/>
          <p:cNvSpPr>
            <a:spLocks noGrp="1" noChangeArrowheads="1"/>
          </p:cNvSpPr>
          <p:nvPr>
            <p:ph type="subTitle" idx="1"/>
          </p:nvPr>
        </p:nvSpPr>
        <p:spPr>
          <a:xfrm>
            <a:off x="1371600" y="4495800"/>
            <a:ext cx="6400800" cy="1752600"/>
          </a:xfrm>
        </p:spPr>
        <p:txBody>
          <a:bodyPr/>
          <a:lstStyle/>
          <a:p>
            <a:r>
              <a:rPr lang="en-US" sz="4800" smtClean="0">
                <a:ea typeface="ＭＳ Ｐゴシック" pitchFamily="34" charset="-128"/>
              </a:rPr>
              <a:t>TRAINING MODULE		</a:t>
            </a:r>
          </a:p>
        </p:txBody>
      </p:sp>
      <p:sp>
        <p:nvSpPr>
          <p:cNvPr id="16387" name="Text Box 6"/>
          <p:cNvSpPr txBox="1">
            <a:spLocks noChangeArrowheads="1"/>
          </p:cNvSpPr>
          <p:nvPr/>
        </p:nvSpPr>
        <p:spPr bwMode="auto">
          <a:xfrm>
            <a:off x="3581400" y="3621088"/>
            <a:ext cx="1981200" cy="461962"/>
          </a:xfrm>
          <a:prstGeom prst="rect">
            <a:avLst/>
          </a:prstGeom>
          <a:noFill/>
          <a:ln w="9525">
            <a:noFill/>
            <a:miter lim="800000"/>
            <a:headEnd/>
            <a:tailEnd/>
          </a:ln>
        </p:spPr>
        <p:txBody>
          <a:bodyPr wrap="none">
            <a:spAutoFit/>
          </a:bodyPr>
          <a:lstStyle/>
          <a:p>
            <a:r>
              <a:rPr lang="en-US" sz="2400"/>
              <a:t>2012 Version</a:t>
            </a:r>
          </a:p>
        </p:txBody>
      </p:sp>
      <p:sp>
        <p:nvSpPr>
          <p:cNvPr id="16388" name="Espace réservé du numéro de diapositive 1"/>
          <p:cNvSpPr>
            <a:spLocks noGrp="1"/>
          </p:cNvSpPr>
          <p:nvPr>
            <p:ph type="sldNum" sz="quarter" idx="12"/>
          </p:nvPr>
        </p:nvSpPr>
        <p:spPr>
          <a:noFill/>
        </p:spPr>
        <p:txBody>
          <a:bodyPr/>
          <a:lstStyle/>
          <a:p>
            <a:fld id="{7C29E023-FD08-40F7-9597-C50A003DD8C2}" type="slidenum">
              <a:rPr lang="en-US" smtClean="0">
                <a:solidFill>
                  <a:srgbClr val="FFFFFF"/>
                </a:solidFill>
                <a:ea typeface="ＭＳ Ｐゴシック" pitchFamily="34" charset="-128"/>
              </a:rPr>
              <a:pPr/>
              <a:t>1</a:t>
            </a:fld>
            <a:endParaRPr lang="en-US" smtClean="0">
              <a:solidFill>
                <a:srgbClr val="FFFFFF"/>
              </a:solidFill>
              <a:ea typeface="ＭＳ Ｐゴシック"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457200" y="0"/>
            <a:ext cx="8229600" cy="1139825"/>
          </a:xfrm>
        </p:spPr>
        <p:txBody>
          <a:bodyPr/>
          <a:lstStyle/>
          <a:p>
            <a:pPr eaLnBrk="1" hangingPunct="1"/>
            <a:r>
              <a:rPr lang="en-US" u="sng" smtClean="0">
                <a:solidFill>
                  <a:srgbClr val="FFFF00"/>
                </a:solidFill>
                <a:ea typeface="ＭＳ Ｐゴシック" pitchFamily="34" charset="-128"/>
              </a:rPr>
              <a:t>Main Term #2</a:t>
            </a:r>
          </a:p>
        </p:txBody>
      </p:sp>
      <p:sp>
        <p:nvSpPr>
          <p:cNvPr id="69635" name="Rectangle 3"/>
          <p:cNvSpPr>
            <a:spLocks noGrp="1" noChangeArrowheads="1"/>
          </p:cNvSpPr>
          <p:nvPr>
            <p:ph type="body" idx="1"/>
          </p:nvPr>
        </p:nvSpPr>
        <p:spPr/>
        <p:txBody>
          <a:bodyPr/>
          <a:lstStyle/>
          <a:p>
            <a:pPr eaLnBrk="1" hangingPunct="1">
              <a:defRPr/>
            </a:pPr>
            <a:r>
              <a:rPr lang="en-US" dirty="0" smtClean="0">
                <a:solidFill>
                  <a:srgbClr val="66FF33"/>
                </a:solidFill>
                <a:ea typeface="+mn-ea"/>
                <a:cs typeface="+mn-cs"/>
              </a:rPr>
              <a:t>PD</a:t>
            </a:r>
            <a:r>
              <a:rPr lang="en-US" dirty="0" smtClean="0">
                <a:ea typeface="+mn-ea"/>
                <a:cs typeface="+mn-cs"/>
              </a:rPr>
              <a:t>: Periodic Discharges </a:t>
            </a:r>
          </a:p>
          <a:p>
            <a:pPr eaLnBrk="1" hangingPunct="1">
              <a:defRPr/>
            </a:pPr>
            <a:endParaRPr lang="en-US" i="1" dirty="0" smtClean="0">
              <a:ea typeface="+mn-ea"/>
              <a:cs typeface="+mn-cs"/>
            </a:endParaRPr>
          </a:p>
          <a:p>
            <a:pPr eaLnBrk="1" hangingPunct="1">
              <a:defRPr/>
            </a:pPr>
            <a:r>
              <a:rPr lang="en-US" dirty="0" smtClean="0">
                <a:solidFill>
                  <a:srgbClr val="66FF33"/>
                </a:solidFill>
                <a:ea typeface="+mn-ea"/>
                <a:cs typeface="+mn-cs"/>
              </a:rPr>
              <a:t>RDA</a:t>
            </a:r>
            <a:r>
              <a:rPr lang="en-US" dirty="0" smtClean="0">
                <a:ea typeface="+mn-ea"/>
                <a:cs typeface="+mn-cs"/>
              </a:rPr>
              <a:t>: Rhythmic Delta Activity</a:t>
            </a:r>
            <a:endParaRPr lang="en-US" i="1" dirty="0" smtClean="0">
              <a:ea typeface="+mn-ea"/>
              <a:cs typeface="+mn-cs"/>
            </a:endParaRPr>
          </a:p>
          <a:p>
            <a:pPr eaLnBrk="1" hangingPunct="1">
              <a:defRPr/>
            </a:pPr>
            <a:endParaRPr lang="en-US" dirty="0" smtClean="0">
              <a:solidFill>
                <a:srgbClr val="66FF33"/>
              </a:solidFill>
              <a:ea typeface="+mn-ea"/>
              <a:cs typeface="+mn-cs"/>
            </a:endParaRPr>
          </a:p>
          <a:p>
            <a:pPr eaLnBrk="1" hangingPunct="1">
              <a:defRPr/>
            </a:pPr>
            <a:r>
              <a:rPr lang="en-US" dirty="0" smtClean="0">
                <a:solidFill>
                  <a:srgbClr val="66FF33"/>
                </a:solidFill>
                <a:ea typeface="+mn-ea"/>
                <a:cs typeface="+mn-cs"/>
              </a:rPr>
              <a:t>SW</a:t>
            </a:r>
            <a:r>
              <a:rPr lang="en-US" dirty="0" smtClean="0">
                <a:ea typeface="+mn-ea"/>
                <a:cs typeface="+mn-cs"/>
              </a:rPr>
              <a:t>: Spike-and-Wave, Sharp-and-Wave or Polyspike-and-Wave </a:t>
            </a:r>
          </a:p>
          <a:p>
            <a:pPr eaLnBrk="1" hangingPunct="1">
              <a:defRPr/>
            </a:pPr>
            <a:endParaRPr lang="en-US" dirty="0" smtClean="0">
              <a:ea typeface="+mn-ea"/>
              <a:cs typeface="+mn-cs"/>
            </a:endParaRPr>
          </a:p>
        </p:txBody>
      </p:sp>
      <p:sp>
        <p:nvSpPr>
          <p:cNvPr id="34819" name="Espace réservé du numéro de diapositive 1"/>
          <p:cNvSpPr>
            <a:spLocks noGrp="1"/>
          </p:cNvSpPr>
          <p:nvPr>
            <p:ph type="sldNum" sz="quarter" idx="12"/>
          </p:nvPr>
        </p:nvSpPr>
        <p:spPr>
          <a:noFill/>
        </p:spPr>
        <p:txBody>
          <a:bodyPr/>
          <a:lstStyle/>
          <a:p>
            <a:fld id="{1C53C866-AA92-4DF3-A5EF-0F082DAC05D8}" type="slidenum">
              <a:rPr lang="en-US" smtClean="0">
                <a:ea typeface="ＭＳ Ｐゴシック" pitchFamily="34" charset="-128"/>
              </a:rPr>
              <a:pPr/>
              <a:t>10</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457200" y="0"/>
            <a:ext cx="8229600" cy="1139825"/>
          </a:xfrm>
        </p:spPr>
        <p:txBody>
          <a:bodyPr/>
          <a:lstStyle/>
          <a:p>
            <a:pPr eaLnBrk="1" hangingPunct="1"/>
            <a:r>
              <a:rPr lang="en-US" u="sng" smtClean="0">
                <a:solidFill>
                  <a:srgbClr val="FFFF00"/>
                </a:solidFill>
                <a:ea typeface="ＭＳ Ｐゴシック" pitchFamily="34" charset="-128"/>
              </a:rPr>
              <a:t>Main Term #2</a:t>
            </a:r>
            <a:r>
              <a:rPr lang="en-US" smtClean="0">
                <a:solidFill>
                  <a:srgbClr val="FFFF00"/>
                </a:solidFill>
                <a:ea typeface="ＭＳ Ｐゴシック" pitchFamily="34" charset="-128"/>
              </a:rPr>
              <a:t>: Definitions</a:t>
            </a:r>
          </a:p>
        </p:txBody>
      </p:sp>
      <p:sp>
        <p:nvSpPr>
          <p:cNvPr id="36866" name="Rectangle 3"/>
          <p:cNvSpPr>
            <a:spLocks noGrp="1" noChangeArrowheads="1"/>
          </p:cNvSpPr>
          <p:nvPr>
            <p:ph type="body" idx="1"/>
          </p:nvPr>
        </p:nvSpPr>
        <p:spPr>
          <a:xfrm>
            <a:off x="228600" y="838200"/>
            <a:ext cx="8610600" cy="5486400"/>
          </a:xfrm>
        </p:spPr>
        <p:txBody>
          <a:bodyPr/>
          <a:lstStyle/>
          <a:p>
            <a:pPr marL="0" indent="0" eaLnBrk="1" hangingPunct="1">
              <a:lnSpc>
                <a:spcPct val="80000"/>
              </a:lnSpc>
              <a:buFont typeface="Wingdings" pitchFamily="2" charset="2"/>
              <a:buNone/>
            </a:pPr>
            <a:endParaRPr lang="en-US" sz="2000" smtClean="0">
              <a:ea typeface="ＭＳ Ｐゴシック" pitchFamily="34" charset="-128"/>
            </a:endParaRPr>
          </a:p>
          <a:p>
            <a:pPr marL="0" indent="0" eaLnBrk="1" hangingPunct="1">
              <a:lnSpc>
                <a:spcPct val="80000"/>
              </a:lnSpc>
            </a:pPr>
            <a:r>
              <a:rPr lang="en-US" sz="2000" b="1" i="1" smtClean="0">
                <a:solidFill>
                  <a:srgbClr val="66FF33"/>
                </a:solidFill>
                <a:ea typeface="ＭＳ Ｐゴシック" pitchFamily="34" charset="-128"/>
              </a:rPr>
              <a:t>Periodic</a:t>
            </a:r>
            <a:r>
              <a:rPr lang="en-US" sz="2000" b="1" smtClean="0">
                <a:ea typeface="ＭＳ Ｐゴシック" pitchFamily="34" charset="-128"/>
              </a:rPr>
              <a:t> </a:t>
            </a:r>
            <a:r>
              <a:rPr lang="en-US" sz="2000" b="1" i="1" smtClean="0">
                <a:solidFill>
                  <a:srgbClr val="66FF33"/>
                </a:solidFill>
                <a:ea typeface="ＭＳ Ｐゴシック" pitchFamily="34" charset="-128"/>
              </a:rPr>
              <a:t>discharges</a:t>
            </a:r>
            <a:r>
              <a:rPr lang="en-US" sz="2000" smtClean="0">
                <a:ea typeface="ＭＳ Ｐゴシック" pitchFamily="34" charset="-128"/>
              </a:rPr>
              <a:t>=  repeating waveforms/discharges with (relatively) uniform morphology at </a:t>
            </a:r>
            <a:r>
              <a:rPr lang="en-US" sz="2000" smtClean="0">
                <a:solidFill>
                  <a:srgbClr val="FFFF00"/>
                </a:solidFill>
                <a:ea typeface="ＭＳ Ｐゴシック" pitchFamily="34" charset="-128"/>
              </a:rPr>
              <a:t>nearly regular intervals</a:t>
            </a:r>
            <a:r>
              <a:rPr lang="en-US" sz="2000" smtClean="0">
                <a:ea typeface="ＭＳ Ｐゴシック" pitchFamily="34" charset="-128"/>
              </a:rPr>
              <a:t>. Applies </a:t>
            </a:r>
            <a:r>
              <a:rPr lang="en-US" sz="2000" i="1" smtClean="0">
                <a:ea typeface="ＭＳ Ｐゴシック" pitchFamily="34" charset="-128"/>
              </a:rPr>
              <a:t>only</a:t>
            </a:r>
            <a:r>
              <a:rPr lang="en-US" sz="2000" smtClean="0">
                <a:ea typeface="ＭＳ Ｐゴシック" pitchFamily="34" charset="-128"/>
              </a:rPr>
              <a:t> to </a:t>
            </a:r>
            <a:r>
              <a:rPr lang="en-US" sz="2000" b="1" u="sng" smtClean="0">
                <a:ea typeface="ＭＳ Ｐゴシック" pitchFamily="34" charset="-128"/>
              </a:rPr>
              <a:t>single discharges</a:t>
            </a:r>
            <a:r>
              <a:rPr lang="en-US" sz="2000" smtClean="0">
                <a:ea typeface="ＭＳ Ｐゴシック" pitchFamily="34" charset="-128"/>
              </a:rPr>
              <a:t> (must have ≤3 phases [i.e. ≤2 baseline crossings] </a:t>
            </a:r>
            <a:r>
              <a:rPr lang="en-US" sz="2000" u="sng" smtClean="0">
                <a:ea typeface="ＭＳ Ｐゴシック" pitchFamily="34" charset="-128"/>
              </a:rPr>
              <a:t>or</a:t>
            </a:r>
            <a:r>
              <a:rPr lang="en-US" sz="2000" smtClean="0">
                <a:ea typeface="ＭＳ Ｐゴシック" pitchFamily="34" charset="-128"/>
              </a:rPr>
              <a:t> any discharge lasting ≤0.5 sec regardless of number of phases) and </a:t>
            </a:r>
            <a:r>
              <a:rPr lang="en-US" sz="2000" i="1" smtClean="0">
                <a:ea typeface="ＭＳ Ｐゴシック" pitchFamily="34" charset="-128"/>
              </a:rPr>
              <a:t>not</a:t>
            </a:r>
            <a:r>
              <a:rPr lang="en-US" sz="2000" smtClean="0">
                <a:ea typeface="ＭＳ Ｐゴシック" pitchFamily="34" charset="-128"/>
              </a:rPr>
              <a:t> to </a:t>
            </a:r>
            <a:r>
              <a:rPr lang="en-US" sz="2000" b="1" u="sng" smtClean="0">
                <a:ea typeface="ＭＳ Ｐゴシック" pitchFamily="34" charset="-128"/>
              </a:rPr>
              <a:t>bursts</a:t>
            </a:r>
            <a:r>
              <a:rPr lang="en-US" sz="2000" smtClean="0">
                <a:ea typeface="ＭＳ Ｐゴシック" pitchFamily="34" charset="-128"/>
              </a:rPr>
              <a:t>  (discharges lasting &gt;0.5 sec </a:t>
            </a:r>
            <a:r>
              <a:rPr lang="en-US" sz="2000" u="sng" smtClean="0">
                <a:ea typeface="ＭＳ Ｐゴシック" pitchFamily="34" charset="-128"/>
              </a:rPr>
              <a:t>and</a:t>
            </a:r>
            <a:r>
              <a:rPr lang="en-US" sz="2000" smtClean="0">
                <a:ea typeface="ＭＳ Ｐゴシック" pitchFamily="34" charset="-128"/>
              </a:rPr>
              <a:t> having ≥4 phases [i.e. ≥3 baseline crossings]).  </a:t>
            </a:r>
            <a:r>
              <a:rPr lang="ja-JP" altLang="en-US" sz="2000" smtClean="0">
                <a:ea typeface="ＭＳ Ｐゴシック" pitchFamily="34" charset="-128"/>
              </a:rPr>
              <a:t>“</a:t>
            </a:r>
            <a:r>
              <a:rPr lang="en-US" altLang="ja-JP" sz="2000" smtClean="0">
                <a:solidFill>
                  <a:srgbClr val="FFFF00"/>
                </a:solidFill>
                <a:ea typeface="ＭＳ Ｐゴシック" pitchFamily="34" charset="-128"/>
              </a:rPr>
              <a:t>Nearly regular intervals</a:t>
            </a:r>
            <a:r>
              <a:rPr lang="ja-JP" altLang="en-US" sz="2000" smtClean="0">
                <a:ea typeface="ＭＳ Ｐゴシック" pitchFamily="34" charset="-128"/>
              </a:rPr>
              <a:t>”</a:t>
            </a:r>
            <a:r>
              <a:rPr lang="en-US" altLang="ja-JP" sz="2000" smtClean="0">
                <a:ea typeface="ＭＳ Ｐゴシック" pitchFamily="34" charset="-128"/>
              </a:rPr>
              <a:t> =  cycle length (period) varying by &lt;50% from one cycle to the next in most (&gt;50%) cycle pairs.</a:t>
            </a:r>
          </a:p>
          <a:p>
            <a:pPr marL="0" indent="0" eaLnBrk="1" hangingPunct="1">
              <a:lnSpc>
                <a:spcPct val="80000"/>
              </a:lnSpc>
            </a:pPr>
            <a:endParaRPr lang="en-US" altLang="ja-JP" sz="2000" smtClean="0">
              <a:ea typeface="ＭＳ Ｐゴシック" pitchFamily="34" charset="-128"/>
            </a:endParaRPr>
          </a:p>
          <a:p>
            <a:pPr marL="0" indent="0" eaLnBrk="1" hangingPunct="1">
              <a:lnSpc>
                <a:spcPct val="80000"/>
              </a:lnSpc>
            </a:pPr>
            <a:r>
              <a:rPr lang="en-US" sz="2000" b="1" i="1" smtClean="0">
                <a:solidFill>
                  <a:srgbClr val="66FF33"/>
                </a:solidFill>
                <a:ea typeface="ＭＳ Ｐゴシック" pitchFamily="34" charset="-128"/>
              </a:rPr>
              <a:t>Rhythmic</a:t>
            </a:r>
            <a:r>
              <a:rPr lang="en-US" sz="2000" smtClean="0">
                <a:ea typeface="ＭＳ Ｐゴシック" pitchFamily="34" charset="-128"/>
              </a:rPr>
              <a:t> = repetition of a waveform with relatively uniform morphology and duration and </a:t>
            </a:r>
            <a:r>
              <a:rPr lang="en-US" sz="2000" smtClean="0">
                <a:solidFill>
                  <a:srgbClr val="FFFF00"/>
                </a:solidFill>
                <a:ea typeface="ＭＳ Ｐゴシック" pitchFamily="34" charset="-128"/>
              </a:rPr>
              <a:t>without an interval between consecutive waveforms</a:t>
            </a:r>
            <a:r>
              <a:rPr lang="en-US" sz="2000" smtClean="0">
                <a:ea typeface="ＭＳ Ｐゴシック" pitchFamily="34" charset="-128"/>
              </a:rPr>
              <a:t>.  Duration of one cycle (the period) should vary by &lt;50% from the duration of the subsequent cycle for the majority (&gt;50%) of cycle pairs to qualify as a rhythmic pattern.</a:t>
            </a:r>
          </a:p>
          <a:p>
            <a:pPr marL="0" indent="0" eaLnBrk="1" hangingPunct="1">
              <a:lnSpc>
                <a:spcPct val="80000"/>
              </a:lnSpc>
            </a:pPr>
            <a:endParaRPr lang="en-US" sz="2000" smtClean="0">
              <a:ea typeface="ＭＳ Ｐゴシック" pitchFamily="34" charset="-128"/>
            </a:endParaRPr>
          </a:p>
          <a:p>
            <a:pPr marL="0" indent="0" eaLnBrk="1" hangingPunct="1">
              <a:lnSpc>
                <a:spcPct val="80000"/>
              </a:lnSpc>
            </a:pPr>
            <a:r>
              <a:rPr lang="en-US" sz="2000" b="1" i="1" smtClean="0">
                <a:solidFill>
                  <a:srgbClr val="66FF33"/>
                </a:solidFill>
                <a:ea typeface="ＭＳ Ｐゴシック" pitchFamily="34" charset="-128"/>
              </a:rPr>
              <a:t>Spike-and-wave</a:t>
            </a:r>
            <a:r>
              <a:rPr lang="en-US" sz="2000" b="1" smtClean="0">
                <a:solidFill>
                  <a:srgbClr val="66FF33"/>
                </a:solidFill>
                <a:ea typeface="ＭＳ Ｐゴシック" pitchFamily="34" charset="-128"/>
              </a:rPr>
              <a:t> </a:t>
            </a:r>
            <a:r>
              <a:rPr lang="en-US" sz="2000" smtClean="0">
                <a:ea typeface="ＭＳ Ｐゴシック" pitchFamily="34" charset="-128"/>
              </a:rPr>
              <a:t>= spike, polyspike or sharp wave consistently followed by a slow wave in a regularly repeating pattern (spike-wave-spike-wave-spike-wave), with a </a:t>
            </a:r>
            <a:r>
              <a:rPr lang="en-US" sz="2000" smtClean="0">
                <a:solidFill>
                  <a:srgbClr val="FFFF00"/>
                </a:solidFill>
                <a:ea typeface="ＭＳ Ｐゴシック" pitchFamily="34" charset="-128"/>
              </a:rPr>
              <a:t>consistent relationship between the spike (or sharp wave) component and the slow wave</a:t>
            </a:r>
            <a:r>
              <a:rPr lang="en-US" sz="2000" smtClean="0">
                <a:ea typeface="ＭＳ Ｐゴシック" pitchFamily="34" charset="-128"/>
              </a:rPr>
              <a:t>. </a:t>
            </a:r>
          </a:p>
          <a:p>
            <a:pPr marL="400050" lvl="1" indent="0" eaLnBrk="1" hangingPunct="1">
              <a:lnSpc>
                <a:spcPct val="80000"/>
              </a:lnSpc>
            </a:pPr>
            <a:r>
              <a:rPr lang="en-US" sz="2000" i="1" smtClean="0">
                <a:ea typeface="ＭＳ Ｐゴシック" pitchFamily="34" charset="-128"/>
              </a:rPr>
              <a:t>This terminology does not signify whether or not these patterns are ictal/related to seizures.</a:t>
            </a:r>
          </a:p>
        </p:txBody>
      </p:sp>
      <p:sp>
        <p:nvSpPr>
          <p:cNvPr id="36867" name="Espace réservé du numéro de diapositive 1"/>
          <p:cNvSpPr>
            <a:spLocks noGrp="1"/>
          </p:cNvSpPr>
          <p:nvPr>
            <p:ph type="sldNum" sz="quarter" idx="12"/>
          </p:nvPr>
        </p:nvSpPr>
        <p:spPr>
          <a:noFill/>
        </p:spPr>
        <p:txBody>
          <a:bodyPr/>
          <a:lstStyle/>
          <a:p>
            <a:fld id="{D66B6BD6-8941-44A0-912E-E859CA10A776}" type="slidenum">
              <a:rPr lang="en-US" smtClean="0">
                <a:ea typeface="ＭＳ Ｐゴシック" pitchFamily="34" charset="-128"/>
              </a:rPr>
              <a:pPr/>
              <a:t>11</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Main term 2: Periodic</a:t>
            </a:r>
          </a:p>
        </p:txBody>
      </p:sp>
      <p:pic>
        <p:nvPicPr>
          <p:cNvPr id="38914" name="Image 2" descr="ACNC nomenclature diagrams_PDs.tif"/>
          <p:cNvPicPr>
            <a:picLocks noChangeAspect="1"/>
          </p:cNvPicPr>
          <p:nvPr/>
        </p:nvPicPr>
        <p:blipFill>
          <a:blip r:embed="rId3"/>
          <a:srcRect/>
          <a:stretch>
            <a:fillRect/>
          </a:stretch>
        </p:blipFill>
        <p:spPr bwMode="auto">
          <a:xfrm>
            <a:off x="457200" y="1752600"/>
            <a:ext cx="8245475" cy="4191000"/>
          </a:xfrm>
          <a:prstGeom prst="rect">
            <a:avLst/>
          </a:prstGeom>
          <a:noFill/>
          <a:ln w="9525">
            <a:noFill/>
            <a:miter lim="800000"/>
            <a:headEnd/>
            <a:tailEnd/>
          </a:ln>
        </p:spPr>
      </p:pic>
      <p:sp>
        <p:nvSpPr>
          <p:cNvPr id="38915" name="Espace réservé du numéro de diapositive 1"/>
          <p:cNvSpPr>
            <a:spLocks noGrp="1"/>
          </p:cNvSpPr>
          <p:nvPr>
            <p:ph type="sldNum" sz="quarter" idx="12"/>
          </p:nvPr>
        </p:nvSpPr>
        <p:spPr>
          <a:noFill/>
        </p:spPr>
        <p:txBody>
          <a:bodyPr/>
          <a:lstStyle/>
          <a:p>
            <a:fld id="{B29BE263-03D8-4448-A7E5-6292D6D2AEA3}" type="slidenum">
              <a:rPr lang="en-US" smtClean="0">
                <a:ea typeface="ＭＳ Ｐゴシック" pitchFamily="34" charset="-128"/>
              </a:rPr>
              <a:pPr/>
              <a:t>12</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5"/>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Main term 2: Rhythmic</a:t>
            </a:r>
          </a:p>
        </p:txBody>
      </p:sp>
      <p:pic>
        <p:nvPicPr>
          <p:cNvPr id="40962" name="Image 2" descr="ACNC nomenclature diagrams_RDA.tif"/>
          <p:cNvPicPr>
            <a:picLocks noChangeAspect="1"/>
          </p:cNvPicPr>
          <p:nvPr/>
        </p:nvPicPr>
        <p:blipFill>
          <a:blip r:embed="rId3"/>
          <a:srcRect/>
          <a:stretch>
            <a:fillRect/>
          </a:stretch>
        </p:blipFill>
        <p:spPr bwMode="auto">
          <a:xfrm>
            <a:off x="438150" y="1752600"/>
            <a:ext cx="8261350" cy="4191000"/>
          </a:xfrm>
          <a:prstGeom prst="rect">
            <a:avLst/>
          </a:prstGeom>
          <a:noFill/>
          <a:ln w="9525">
            <a:noFill/>
            <a:miter lim="800000"/>
            <a:headEnd/>
            <a:tailEnd/>
          </a:ln>
        </p:spPr>
      </p:pic>
      <p:sp>
        <p:nvSpPr>
          <p:cNvPr id="40963" name="Espace réservé du numéro de diapositive 1"/>
          <p:cNvSpPr>
            <a:spLocks noGrp="1"/>
          </p:cNvSpPr>
          <p:nvPr>
            <p:ph type="sldNum" sz="quarter" idx="12"/>
          </p:nvPr>
        </p:nvSpPr>
        <p:spPr>
          <a:noFill/>
        </p:spPr>
        <p:txBody>
          <a:bodyPr/>
          <a:lstStyle/>
          <a:p>
            <a:fld id="{52327E4C-AA16-4A9C-8920-A1CADCA461B4}" type="slidenum">
              <a:rPr lang="en-US" smtClean="0">
                <a:ea typeface="ＭＳ Ｐゴシック" pitchFamily="34" charset="-128"/>
              </a:rPr>
              <a:pPr/>
              <a:t>13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Main term 2: Spike-and-Wave</a:t>
            </a:r>
          </a:p>
        </p:txBody>
      </p:sp>
      <p:pic>
        <p:nvPicPr>
          <p:cNvPr id="43010" name="Image 1" descr="ACNC nomenclature diagrams_SW.tif"/>
          <p:cNvPicPr>
            <a:picLocks noChangeAspect="1"/>
          </p:cNvPicPr>
          <p:nvPr/>
        </p:nvPicPr>
        <p:blipFill>
          <a:blip r:embed="rId3"/>
          <a:srcRect/>
          <a:stretch>
            <a:fillRect/>
          </a:stretch>
        </p:blipFill>
        <p:spPr bwMode="auto">
          <a:xfrm>
            <a:off x="474663" y="1781175"/>
            <a:ext cx="8245475" cy="3962400"/>
          </a:xfrm>
          <a:prstGeom prst="rect">
            <a:avLst/>
          </a:prstGeom>
          <a:noFill/>
          <a:ln w="9525">
            <a:noFill/>
            <a:miter lim="800000"/>
            <a:headEnd/>
            <a:tailEnd/>
          </a:ln>
        </p:spPr>
      </p:pic>
      <p:sp>
        <p:nvSpPr>
          <p:cNvPr id="43011" name="Espace réservé du numéro de diapositive 2"/>
          <p:cNvSpPr>
            <a:spLocks noGrp="1"/>
          </p:cNvSpPr>
          <p:nvPr>
            <p:ph type="sldNum" sz="quarter" idx="12"/>
          </p:nvPr>
        </p:nvSpPr>
        <p:spPr>
          <a:noFill/>
        </p:spPr>
        <p:txBody>
          <a:bodyPr/>
          <a:lstStyle/>
          <a:p>
            <a:fld id="{34320F2C-9D39-469D-8379-50FA45F55CFC}" type="slidenum">
              <a:rPr lang="en-US" smtClean="0">
                <a:ea typeface="ＭＳ Ｐゴシック" pitchFamily="34" charset="-128"/>
              </a:rPr>
              <a:pPr/>
              <a:t>14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457200" y="228600"/>
            <a:ext cx="8229600" cy="1139825"/>
          </a:xfrm>
        </p:spPr>
        <p:txBody>
          <a:bodyPr/>
          <a:lstStyle/>
          <a:p>
            <a:pPr eaLnBrk="1" hangingPunct="1"/>
            <a:r>
              <a:rPr lang="en-US" smtClean="0">
                <a:solidFill>
                  <a:srgbClr val="FFFF00"/>
                </a:solidFill>
                <a:ea typeface="ＭＳ Ｐゴシック" pitchFamily="34" charset="-128"/>
              </a:rPr>
              <a:t>Main terms #1,2 cont’d….</a:t>
            </a:r>
          </a:p>
        </p:txBody>
      </p:sp>
      <p:sp>
        <p:nvSpPr>
          <p:cNvPr id="45058" name="Rectangle 3"/>
          <p:cNvSpPr>
            <a:spLocks noGrp="1" noChangeArrowheads="1"/>
          </p:cNvSpPr>
          <p:nvPr>
            <p:ph type="body" idx="1"/>
          </p:nvPr>
        </p:nvSpPr>
        <p:spPr/>
        <p:txBody>
          <a:bodyPr/>
          <a:lstStyle/>
          <a:p>
            <a:pPr eaLnBrk="1" hangingPunct="1">
              <a:lnSpc>
                <a:spcPct val="80000"/>
              </a:lnSpc>
            </a:pPr>
            <a:r>
              <a:rPr lang="en-US" sz="2400" u="sng" smtClean="0">
                <a:ea typeface="ＭＳ Ｐゴシック" pitchFamily="34" charset="-128"/>
              </a:rPr>
              <a:t>NOTE 1</a:t>
            </a:r>
            <a:r>
              <a:rPr lang="en-US" sz="2400" smtClean="0">
                <a:ea typeface="ＭＳ Ｐゴシック" pitchFamily="34" charset="-128"/>
              </a:rPr>
              <a:t>:  A pattern can qualify as rhythmic, periodic or spike-and-wave as long as it continues for </a:t>
            </a:r>
            <a:r>
              <a:rPr lang="en-US" sz="2400" i="1" smtClean="0">
                <a:ea typeface="ＭＳ Ｐゴシック" pitchFamily="34" charset="-128"/>
              </a:rPr>
              <a:t>at least 6 cycles </a:t>
            </a:r>
            <a:r>
              <a:rPr lang="en-US" sz="2400" smtClean="0">
                <a:ea typeface="ＭＳ Ｐゴシック" pitchFamily="34" charset="-128"/>
              </a:rPr>
              <a:t>(e.g. 1/s for 6 seconds, or 3/s for 2 seconds).  </a:t>
            </a:r>
          </a:p>
          <a:p>
            <a:pPr eaLnBrk="1" hangingPunct="1">
              <a:lnSpc>
                <a:spcPct val="80000"/>
              </a:lnSpc>
            </a:pPr>
            <a:endParaRPr lang="en-US" sz="2400" smtClean="0">
              <a:ea typeface="ＭＳ Ｐゴシック" pitchFamily="34" charset="-128"/>
            </a:endParaRPr>
          </a:p>
          <a:p>
            <a:pPr eaLnBrk="1" hangingPunct="1">
              <a:lnSpc>
                <a:spcPct val="80000"/>
              </a:lnSpc>
            </a:pPr>
            <a:endParaRPr lang="en-US" sz="2400" smtClean="0">
              <a:ea typeface="ＭＳ Ｐゴシック" pitchFamily="34" charset="-128"/>
            </a:endParaRPr>
          </a:p>
          <a:p>
            <a:pPr eaLnBrk="1" hangingPunct="1">
              <a:lnSpc>
                <a:spcPct val="80000"/>
              </a:lnSpc>
            </a:pPr>
            <a:r>
              <a:rPr lang="en-US" sz="2400" u="sng" smtClean="0">
                <a:ea typeface="ＭＳ Ｐゴシック" pitchFamily="34" charset="-128"/>
              </a:rPr>
              <a:t>NOTE 2</a:t>
            </a:r>
            <a:r>
              <a:rPr lang="en-US" sz="2400" smtClean="0">
                <a:ea typeface="ＭＳ Ｐゴシック" pitchFamily="34" charset="-128"/>
              </a:rPr>
              <a:t>:  If a pattern qualifies as both GPDs and RDA, it should be coded as GPDs+R rather than RDA+ (see slide 53 for description of </a:t>
            </a:r>
            <a:r>
              <a:rPr lang="ja-JP" altLang="en-US" sz="2400" smtClean="0">
                <a:ea typeface="ＭＳ Ｐゴシック" pitchFamily="34" charset="-128"/>
              </a:rPr>
              <a:t>“</a:t>
            </a:r>
            <a:r>
              <a:rPr lang="en-US" altLang="ja-JP" sz="2400" smtClean="0">
                <a:ea typeface="ＭＳ Ｐゴシック" pitchFamily="34" charset="-128"/>
              </a:rPr>
              <a:t>+</a:t>
            </a:r>
            <a:r>
              <a:rPr lang="ja-JP" altLang="en-US" sz="2400" smtClean="0">
                <a:ea typeface="ＭＳ Ｐゴシック" pitchFamily="34" charset="-128"/>
              </a:rPr>
              <a:t>” </a:t>
            </a:r>
            <a:r>
              <a:rPr lang="en-US" altLang="ja-JP" sz="2400" smtClean="0">
                <a:ea typeface="ＭＳ Ｐゴシック" pitchFamily="34" charset="-128"/>
              </a:rPr>
              <a:t>suffixes).</a:t>
            </a:r>
            <a:endParaRPr lang="en-US" sz="2400" smtClean="0">
              <a:ea typeface="ＭＳ Ｐゴシック" pitchFamily="34" charset="-128"/>
            </a:endParaRPr>
          </a:p>
        </p:txBody>
      </p:sp>
      <p:sp>
        <p:nvSpPr>
          <p:cNvPr id="45059" name="Espace réservé du numéro de diapositive 1"/>
          <p:cNvSpPr>
            <a:spLocks noGrp="1"/>
          </p:cNvSpPr>
          <p:nvPr>
            <p:ph type="sldNum" sz="quarter" idx="12"/>
          </p:nvPr>
        </p:nvSpPr>
        <p:spPr>
          <a:noFill/>
        </p:spPr>
        <p:txBody>
          <a:bodyPr/>
          <a:lstStyle/>
          <a:p>
            <a:fld id="{87509EF5-7326-4A25-9F33-3C19BC3BA023}" type="slidenum">
              <a:rPr lang="en-US" smtClean="0">
                <a:ea typeface="ＭＳ Ｐゴシック" pitchFamily="34" charset="-128"/>
              </a:rPr>
              <a:pPr/>
              <a:t>15</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4" descr="GPDs Lane James 01-08-2004 16-28-09"/>
          <p:cNvPicPr>
            <a:picLocks noChangeAspect="1" noChangeArrowheads="1"/>
          </p:cNvPicPr>
          <p:nvPr/>
        </p:nvPicPr>
        <p:blipFill>
          <a:blip r:embed="rId3"/>
          <a:srcRect/>
          <a:stretch>
            <a:fillRect/>
          </a:stretch>
        </p:blipFill>
        <p:spPr bwMode="auto">
          <a:xfrm>
            <a:off x="0" y="0"/>
            <a:ext cx="9144000" cy="5899150"/>
          </a:xfrm>
          <a:prstGeom prst="rect">
            <a:avLst/>
          </a:prstGeom>
          <a:noFill/>
          <a:ln w="9525">
            <a:noFill/>
            <a:miter lim="800000"/>
            <a:headEnd/>
            <a:tailEnd/>
          </a:ln>
        </p:spPr>
      </p:pic>
      <p:sp>
        <p:nvSpPr>
          <p:cNvPr id="98309"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Generalized Periodic Discharges (GPDs)</a:t>
            </a:r>
          </a:p>
        </p:txBody>
      </p:sp>
      <p:sp>
        <p:nvSpPr>
          <p:cNvPr id="47107" name="Espace réservé du numéro de diapositive 1"/>
          <p:cNvSpPr>
            <a:spLocks noGrp="1"/>
          </p:cNvSpPr>
          <p:nvPr>
            <p:ph type="sldNum" sz="quarter" idx="12"/>
          </p:nvPr>
        </p:nvSpPr>
        <p:spPr>
          <a:noFill/>
        </p:spPr>
        <p:txBody>
          <a:bodyPr/>
          <a:lstStyle/>
          <a:p>
            <a:fld id="{B1DF55A5-9BD8-46DA-BD23-817D974D496C}" type="slidenum">
              <a:rPr lang="en-US" smtClean="0">
                <a:ea typeface="ＭＳ Ｐゴシック" pitchFamily="34" charset="-128"/>
              </a:rPr>
              <a:pPr/>
              <a:t>16</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Generalized Periodic Discharges (GPDs)</a:t>
            </a:r>
          </a:p>
        </p:txBody>
      </p:sp>
      <p:sp>
        <p:nvSpPr>
          <p:cNvPr id="49154" name="Rectangle 1"/>
          <p:cNvSpPr>
            <a:spLocks noChangeArrowheads="1"/>
          </p:cNvSpPr>
          <p:nvPr/>
        </p:nvSpPr>
        <p:spPr bwMode="auto">
          <a:xfrm>
            <a:off x="0" y="0"/>
            <a:ext cx="9144000" cy="5943600"/>
          </a:xfrm>
          <a:prstGeom prst="rect">
            <a:avLst/>
          </a:prstGeom>
          <a:solidFill>
            <a:schemeClr val="tx1"/>
          </a:solidFill>
          <a:ln w="9525" algn="ctr">
            <a:noFill/>
            <a:round/>
            <a:headEnd/>
            <a:tailEnd/>
          </a:ln>
        </p:spPr>
        <p:txBody>
          <a:bodyPr/>
          <a:lstStyle/>
          <a:p>
            <a:pPr eaLnBrk="0" hangingPunct="0"/>
            <a:endParaRPr lang="en-US"/>
          </a:p>
        </p:txBody>
      </p:sp>
      <p:pic>
        <p:nvPicPr>
          <p:cNvPr id="49155" name="Picture 3"/>
          <p:cNvPicPr>
            <a:picLocks noChangeAspect="1" noChangeArrowheads="1"/>
          </p:cNvPicPr>
          <p:nvPr/>
        </p:nvPicPr>
        <p:blipFill>
          <a:blip r:embed="rId3"/>
          <a:srcRect/>
          <a:stretch>
            <a:fillRect/>
          </a:stretch>
        </p:blipFill>
        <p:spPr bwMode="auto">
          <a:xfrm>
            <a:off x="-34925" y="0"/>
            <a:ext cx="8763000" cy="5562600"/>
          </a:xfrm>
          <a:prstGeom prst="rect">
            <a:avLst/>
          </a:prstGeom>
          <a:noFill/>
          <a:ln w="9525">
            <a:noFill/>
            <a:miter lim="800000"/>
            <a:headEnd/>
            <a:tailEnd/>
          </a:ln>
        </p:spPr>
      </p:pic>
      <p:sp>
        <p:nvSpPr>
          <p:cNvPr id="49156" name="Espace réservé du numéro de diapositive 1"/>
          <p:cNvSpPr>
            <a:spLocks noGrp="1"/>
          </p:cNvSpPr>
          <p:nvPr>
            <p:ph type="sldNum" sz="quarter" idx="12"/>
          </p:nvPr>
        </p:nvSpPr>
        <p:spPr>
          <a:noFill/>
        </p:spPr>
        <p:txBody>
          <a:bodyPr/>
          <a:lstStyle/>
          <a:p>
            <a:fld id="{CB851268-10A0-436C-9F79-03D979FD5DFB}" type="slidenum">
              <a:rPr lang="en-US" smtClean="0">
                <a:ea typeface="ＭＳ Ｐゴシック" pitchFamily="34" charset="-128"/>
              </a:rPr>
              <a:pPr/>
              <a:t>17</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1" name="Picture 4" descr="GPDs Bosa10-03-2003 18-50-24"/>
          <p:cNvPicPr>
            <a:picLocks noChangeAspect="1" noChangeArrowheads="1"/>
          </p:cNvPicPr>
          <p:nvPr/>
        </p:nvPicPr>
        <p:blipFill>
          <a:blip r:embed="rId3"/>
          <a:srcRect/>
          <a:stretch>
            <a:fillRect/>
          </a:stretch>
        </p:blipFill>
        <p:spPr bwMode="auto">
          <a:xfrm>
            <a:off x="0" y="0"/>
            <a:ext cx="9144000" cy="5537200"/>
          </a:xfrm>
          <a:prstGeom prst="rect">
            <a:avLst/>
          </a:prstGeom>
          <a:noFill/>
          <a:ln w="9525">
            <a:noFill/>
            <a:miter lim="800000"/>
            <a:headEnd/>
            <a:tailEnd/>
          </a:ln>
        </p:spPr>
      </p:pic>
      <p:sp>
        <p:nvSpPr>
          <p:cNvPr id="100357"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Generalized Periodic Discharges (GPDs)</a:t>
            </a:r>
          </a:p>
        </p:txBody>
      </p:sp>
      <p:sp>
        <p:nvSpPr>
          <p:cNvPr id="51203" name="Espace réservé du numéro de diapositive 1"/>
          <p:cNvSpPr>
            <a:spLocks noGrp="1"/>
          </p:cNvSpPr>
          <p:nvPr>
            <p:ph type="sldNum" sz="quarter" idx="12"/>
          </p:nvPr>
        </p:nvSpPr>
        <p:spPr>
          <a:noFill/>
        </p:spPr>
        <p:txBody>
          <a:bodyPr/>
          <a:lstStyle/>
          <a:p>
            <a:fld id="{E584ACF1-60D3-4BA1-B9A3-861AA16F1022}" type="slidenum">
              <a:rPr lang="en-US" smtClean="0">
                <a:ea typeface="ＭＳ Ｐゴシック" pitchFamily="34" charset="-128"/>
              </a:rPr>
              <a:pPr/>
              <a:t>18</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Generalized Periodic Discharges (GPDs)</a:t>
            </a:r>
          </a:p>
        </p:txBody>
      </p:sp>
      <p:sp>
        <p:nvSpPr>
          <p:cNvPr id="53250" name="Rectangle 1"/>
          <p:cNvSpPr>
            <a:spLocks noChangeArrowheads="1"/>
          </p:cNvSpPr>
          <p:nvPr/>
        </p:nvSpPr>
        <p:spPr bwMode="auto">
          <a:xfrm>
            <a:off x="0" y="0"/>
            <a:ext cx="9144000" cy="5943600"/>
          </a:xfrm>
          <a:prstGeom prst="rect">
            <a:avLst/>
          </a:prstGeom>
          <a:solidFill>
            <a:schemeClr val="tx1"/>
          </a:solidFill>
          <a:ln w="9525" algn="ctr">
            <a:noFill/>
            <a:round/>
            <a:headEnd/>
            <a:tailEnd/>
          </a:ln>
        </p:spPr>
        <p:txBody>
          <a:bodyPr/>
          <a:lstStyle/>
          <a:p>
            <a:pPr eaLnBrk="0" hangingPunct="0"/>
            <a:endParaRPr lang="en-US"/>
          </a:p>
        </p:txBody>
      </p:sp>
      <p:pic>
        <p:nvPicPr>
          <p:cNvPr id="53251" name="Picture 3"/>
          <p:cNvPicPr>
            <a:picLocks noChangeAspect="1" noChangeArrowheads="1"/>
          </p:cNvPicPr>
          <p:nvPr/>
        </p:nvPicPr>
        <p:blipFill>
          <a:blip r:embed="rId3"/>
          <a:srcRect/>
          <a:stretch>
            <a:fillRect/>
          </a:stretch>
        </p:blipFill>
        <p:spPr bwMode="auto">
          <a:xfrm>
            <a:off x="366713" y="-11113"/>
            <a:ext cx="8320087" cy="5954713"/>
          </a:xfrm>
          <a:prstGeom prst="rect">
            <a:avLst/>
          </a:prstGeom>
          <a:noFill/>
          <a:ln w="9525">
            <a:noFill/>
            <a:miter lim="800000"/>
            <a:headEnd/>
            <a:tailEnd/>
          </a:ln>
        </p:spPr>
      </p:pic>
      <p:sp>
        <p:nvSpPr>
          <p:cNvPr id="53252" name="Espace réservé du numéro de diapositive 1"/>
          <p:cNvSpPr>
            <a:spLocks noGrp="1"/>
          </p:cNvSpPr>
          <p:nvPr>
            <p:ph type="sldNum" sz="quarter" idx="12"/>
          </p:nvPr>
        </p:nvSpPr>
        <p:spPr>
          <a:noFill/>
        </p:spPr>
        <p:txBody>
          <a:bodyPr/>
          <a:lstStyle/>
          <a:p>
            <a:fld id="{3FFC38E9-94C7-464D-BEA4-6FE98533ED0E}" type="slidenum">
              <a:rPr lang="en-US" smtClean="0">
                <a:ea typeface="ＭＳ Ｐゴシック" pitchFamily="34" charset="-128"/>
              </a:rPr>
              <a:pPr/>
              <a:t>19</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Why</a:t>
            </a:r>
          </a:p>
        </p:txBody>
      </p:sp>
      <p:sp>
        <p:nvSpPr>
          <p:cNvPr id="18434" name="Rectangle 3"/>
          <p:cNvSpPr>
            <a:spLocks noGrp="1" noChangeArrowheads="1"/>
          </p:cNvSpPr>
          <p:nvPr>
            <p:ph type="body" sz="half" idx="1"/>
          </p:nvPr>
        </p:nvSpPr>
        <p:spPr>
          <a:xfrm>
            <a:off x="457200" y="1600200"/>
            <a:ext cx="7850188" cy="4530725"/>
          </a:xfrm>
        </p:spPr>
        <p:txBody>
          <a:bodyPr/>
          <a:lstStyle/>
          <a:p>
            <a:pPr eaLnBrk="1" hangingPunct="1"/>
            <a:r>
              <a:rPr lang="en-US" sz="2800" smtClean="0">
                <a:ea typeface="ＭＳ Ｐゴシック" pitchFamily="34" charset="-128"/>
              </a:rPr>
              <a:t>No current consensus on terminology for many periodic, rhythmic, quasi-periodic, quasi-rhythmic, and fluctuating patterns seen in encephalopathic patients.</a:t>
            </a:r>
          </a:p>
          <a:p>
            <a:pPr eaLnBrk="1" hangingPunct="1"/>
            <a:endParaRPr lang="en-US" sz="2800" smtClean="0">
              <a:ea typeface="ＭＳ Ｐゴシック" pitchFamily="34" charset="-128"/>
            </a:endParaRPr>
          </a:p>
          <a:p>
            <a:pPr eaLnBrk="1" hangingPunct="1"/>
            <a:r>
              <a:rPr lang="en-US" sz="2800" smtClean="0">
                <a:ea typeface="ＭＳ Ｐゴシック" pitchFamily="34" charset="-128"/>
              </a:rPr>
              <a:t>No consensus or data on which patterns are associated with neuronal injury, which require treatment, and how aggressively to treat.</a:t>
            </a:r>
          </a:p>
        </p:txBody>
      </p:sp>
      <p:sp>
        <p:nvSpPr>
          <p:cNvPr id="18435" name="Espace réservé du numéro de diapositive 1"/>
          <p:cNvSpPr>
            <a:spLocks noGrp="1"/>
          </p:cNvSpPr>
          <p:nvPr>
            <p:ph type="sldNum" sz="quarter" idx="12"/>
          </p:nvPr>
        </p:nvSpPr>
        <p:spPr>
          <a:noFill/>
        </p:spPr>
        <p:txBody>
          <a:bodyPr/>
          <a:lstStyle/>
          <a:p>
            <a:fld id="{6705DCE9-4BAA-481C-ABC5-752497007F09}" type="slidenum">
              <a:rPr lang="en-US" smtClean="0">
                <a:ea typeface="ＭＳ Ｐゴシック" pitchFamily="34" charset="-128"/>
              </a:rPr>
              <a:pPr/>
              <a:t>2</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Generalized Periodic Discharges (GPDs)</a:t>
            </a:r>
          </a:p>
        </p:txBody>
      </p:sp>
      <p:sp>
        <p:nvSpPr>
          <p:cNvPr id="55298" name="Rectangle 1"/>
          <p:cNvSpPr>
            <a:spLocks noChangeArrowheads="1"/>
          </p:cNvSpPr>
          <p:nvPr/>
        </p:nvSpPr>
        <p:spPr bwMode="auto">
          <a:xfrm>
            <a:off x="0" y="0"/>
            <a:ext cx="9144000" cy="5943600"/>
          </a:xfrm>
          <a:prstGeom prst="rect">
            <a:avLst/>
          </a:prstGeom>
          <a:solidFill>
            <a:schemeClr val="tx1"/>
          </a:solidFill>
          <a:ln w="9525" algn="ctr">
            <a:noFill/>
            <a:round/>
            <a:headEnd/>
            <a:tailEnd/>
          </a:ln>
        </p:spPr>
        <p:txBody>
          <a:bodyPr/>
          <a:lstStyle/>
          <a:p>
            <a:pPr eaLnBrk="0" hangingPunct="0"/>
            <a:endParaRPr lang="en-US"/>
          </a:p>
        </p:txBody>
      </p:sp>
      <p:pic>
        <p:nvPicPr>
          <p:cNvPr id="55299" name="Picture 3"/>
          <p:cNvPicPr>
            <a:picLocks noChangeAspect="1" noChangeArrowheads="1"/>
          </p:cNvPicPr>
          <p:nvPr/>
        </p:nvPicPr>
        <p:blipFill>
          <a:blip r:embed="rId3"/>
          <a:srcRect/>
          <a:stretch>
            <a:fillRect/>
          </a:stretch>
        </p:blipFill>
        <p:spPr bwMode="auto">
          <a:xfrm>
            <a:off x="457200" y="228600"/>
            <a:ext cx="7772400" cy="5562600"/>
          </a:xfrm>
          <a:prstGeom prst="rect">
            <a:avLst/>
          </a:prstGeom>
          <a:noFill/>
          <a:ln w="9525">
            <a:noFill/>
            <a:miter lim="800000"/>
            <a:headEnd/>
            <a:tailEnd/>
          </a:ln>
        </p:spPr>
      </p:pic>
      <p:sp>
        <p:nvSpPr>
          <p:cNvPr id="55300" name="Espace réservé du numéro de diapositive 1"/>
          <p:cNvSpPr>
            <a:spLocks noGrp="1"/>
          </p:cNvSpPr>
          <p:nvPr>
            <p:ph type="sldNum" sz="quarter" idx="12"/>
          </p:nvPr>
        </p:nvSpPr>
        <p:spPr>
          <a:noFill/>
        </p:spPr>
        <p:txBody>
          <a:bodyPr/>
          <a:lstStyle/>
          <a:p>
            <a:fld id="{992BB388-FD3E-4C64-9513-4E02187C16F4}" type="slidenum">
              <a:rPr lang="en-US" smtClean="0">
                <a:ea typeface="ＭＳ Ｐゴシック" pitchFamily="34" charset="-128"/>
              </a:rPr>
              <a:pPr/>
              <a:t>20</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Generalized Periodic Discharges (GPDs)</a:t>
            </a:r>
          </a:p>
        </p:txBody>
      </p:sp>
      <p:pic>
        <p:nvPicPr>
          <p:cNvPr id="57346" name="Picture 2"/>
          <p:cNvPicPr>
            <a:picLocks noChangeAspect="1" noChangeArrowheads="1"/>
          </p:cNvPicPr>
          <p:nvPr/>
        </p:nvPicPr>
        <p:blipFill>
          <a:blip r:embed="rId3"/>
          <a:srcRect/>
          <a:stretch>
            <a:fillRect/>
          </a:stretch>
        </p:blipFill>
        <p:spPr bwMode="auto">
          <a:xfrm>
            <a:off x="0" y="0"/>
            <a:ext cx="9144000" cy="5734050"/>
          </a:xfrm>
          <a:prstGeom prst="rect">
            <a:avLst/>
          </a:prstGeom>
          <a:noFill/>
          <a:ln w="9525">
            <a:noFill/>
            <a:miter lim="800000"/>
            <a:headEnd/>
            <a:tailEnd/>
          </a:ln>
        </p:spPr>
      </p:pic>
      <p:sp>
        <p:nvSpPr>
          <p:cNvPr id="57347" name="Espace réservé du numéro de diapositive 1"/>
          <p:cNvSpPr>
            <a:spLocks noGrp="1"/>
          </p:cNvSpPr>
          <p:nvPr>
            <p:ph type="sldNum" sz="quarter" idx="12"/>
          </p:nvPr>
        </p:nvSpPr>
        <p:spPr>
          <a:noFill/>
        </p:spPr>
        <p:txBody>
          <a:bodyPr/>
          <a:lstStyle/>
          <a:p>
            <a:fld id="{3942006E-28D1-4C1C-BB00-C54229D661DF}" type="slidenum">
              <a:rPr lang="en-US" smtClean="0">
                <a:ea typeface="ＭＳ Ｐゴシック" pitchFamily="34" charset="-128"/>
              </a:rPr>
              <a:pPr/>
              <a:t>21</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3" name="Picture 5" descr="LPDs Gary, Victoria 10-06-2003 01-31-25"/>
          <p:cNvPicPr>
            <a:picLocks noChangeAspect="1" noChangeArrowheads="1"/>
          </p:cNvPicPr>
          <p:nvPr/>
        </p:nvPicPr>
        <p:blipFill>
          <a:blip r:embed="rId3"/>
          <a:srcRect/>
          <a:stretch>
            <a:fillRect/>
          </a:stretch>
        </p:blipFill>
        <p:spPr bwMode="auto">
          <a:xfrm>
            <a:off x="0" y="0"/>
            <a:ext cx="9144000" cy="5591175"/>
          </a:xfrm>
          <a:prstGeom prst="rect">
            <a:avLst/>
          </a:prstGeom>
          <a:noFill/>
          <a:ln w="9525">
            <a:noFill/>
            <a:miter lim="800000"/>
            <a:headEnd/>
            <a:tailEnd/>
          </a:ln>
        </p:spPr>
      </p:pic>
      <p:sp>
        <p:nvSpPr>
          <p:cNvPr id="102406" name="Text Box 6"/>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Lateralized Periodic Discharges (LPDs), unilateral</a:t>
            </a:r>
          </a:p>
        </p:txBody>
      </p:sp>
      <p:sp>
        <p:nvSpPr>
          <p:cNvPr id="59395" name="Espace réservé du numéro de diapositive 1"/>
          <p:cNvSpPr>
            <a:spLocks noGrp="1"/>
          </p:cNvSpPr>
          <p:nvPr>
            <p:ph type="sldNum" sz="quarter" idx="12"/>
          </p:nvPr>
        </p:nvSpPr>
        <p:spPr>
          <a:noFill/>
        </p:spPr>
        <p:txBody>
          <a:bodyPr/>
          <a:lstStyle/>
          <a:p>
            <a:fld id="{E9BD29BC-1E51-4AEA-B769-2FF3EF108FC1}" type="slidenum">
              <a:rPr lang="en-US" smtClean="0">
                <a:ea typeface="ＭＳ Ｐゴシック" pitchFamily="34" charset="-128"/>
              </a:rPr>
              <a:pPr/>
              <a:t>22</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762000" y="6019800"/>
            <a:ext cx="7543800" cy="830263"/>
          </a:xfrm>
          <a:prstGeom prst="rect">
            <a:avLst/>
          </a:prstGeom>
          <a:noFill/>
          <a:ln w="9525">
            <a:noFill/>
            <a:miter lim="800000"/>
            <a:headEnd/>
            <a:tailEnd/>
          </a:ln>
        </p:spPr>
        <p:txBody>
          <a:bodyPr>
            <a:spAutoFit/>
          </a:bodyPr>
          <a:lstStyle/>
          <a:p>
            <a:pPr algn="ctr" eaLnBrk="0" hangingPunct="0">
              <a:spcBef>
                <a:spcPct val="50000"/>
              </a:spcBef>
            </a:pPr>
            <a:r>
              <a:rPr lang="en-US" sz="2400"/>
              <a:t>Lateralized Periodic Discharges (LPDs), bilateral asymmetric</a:t>
            </a:r>
          </a:p>
        </p:txBody>
      </p:sp>
      <p:sp>
        <p:nvSpPr>
          <p:cNvPr id="61442" name="Rectangle 1"/>
          <p:cNvSpPr>
            <a:spLocks noChangeArrowheads="1"/>
          </p:cNvSpPr>
          <p:nvPr/>
        </p:nvSpPr>
        <p:spPr bwMode="auto">
          <a:xfrm>
            <a:off x="0" y="0"/>
            <a:ext cx="9144000" cy="5943600"/>
          </a:xfrm>
          <a:prstGeom prst="rect">
            <a:avLst/>
          </a:prstGeom>
          <a:solidFill>
            <a:schemeClr val="tx1"/>
          </a:solidFill>
          <a:ln w="9525" algn="ctr">
            <a:noFill/>
            <a:round/>
            <a:headEnd/>
            <a:tailEnd/>
          </a:ln>
        </p:spPr>
        <p:txBody>
          <a:bodyPr/>
          <a:lstStyle/>
          <a:p>
            <a:pPr eaLnBrk="0" hangingPunct="0"/>
            <a:endParaRPr lang="en-US"/>
          </a:p>
        </p:txBody>
      </p:sp>
      <p:pic>
        <p:nvPicPr>
          <p:cNvPr id="61443" name="Picture 3"/>
          <p:cNvPicPr>
            <a:picLocks noChangeAspect="1" noChangeArrowheads="1"/>
          </p:cNvPicPr>
          <p:nvPr/>
        </p:nvPicPr>
        <p:blipFill>
          <a:blip r:embed="rId3"/>
          <a:srcRect/>
          <a:stretch>
            <a:fillRect/>
          </a:stretch>
        </p:blipFill>
        <p:spPr bwMode="auto">
          <a:xfrm>
            <a:off x="304800" y="76200"/>
            <a:ext cx="8305800" cy="5867400"/>
          </a:xfrm>
          <a:prstGeom prst="rect">
            <a:avLst/>
          </a:prstGeom>
          <a:noFill/>
          <a:ln w="9525">
            <a:noFill/>
            <a:miter lim="800000"/>
            <a:headEnd/>
            <a:tailEnd/>
          </a:ln>
        </p:spPr>
      </p:pic>
      <p:sp>
        <p:nvSpPr>
          <p:cNvPr id="61444" name="Espace réservé du numéro de diapositive 1"/>
          <p:cNvSpPr>
            <a:spLocks noGrp="1"/>
          </p:cNvSpPr>
          <p:nvPr>
            <p:ph type="sldNum" sz="quarter" idx="12"/>
          </p:nvPr>
        </p:nvSpPr>
        <p:spPr>
          <a:noFill/>
        </p:spPr>
        <p:txBody>
          <a:bodyPr/>
          <a:lstStyle/>
          <a:p>
            <a:fld id="{DF98C2FC-5A6A-466E-9923-A084A99BCA02}" type="slidenum">
              <a:rPr lang="en-US" smtClean="0">
                <a:ea typeface="ＭＳ Ｐゴシック" pitchFamily="34" charset="-128"/>
              </a:rPr>
              <a:pPr/>
              <a:t>23</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4" descr="LPDs blunt Ortiz Carlos 12-27-2004 13-56-52"/>
          <p:cNvPicPr>
            <a:picLocks noChangeAspect="1" noChangeArrowheads="1"/>
          </p:cNvPicPr>
          <p:nvPr/>
        </p:nvPicPr>
        <p:blipFill>
          <a:blip r:embed="rId3"/>
          <a:srcRect/>
          <a:stretch>
            <a:fillRect/>
          </a:stretch>
        </p:blipFill>
        <p:spPr bwMode="auto">
          <a:xfrm>
            <a:off x="0" y="0"/>
            <a:ext cx="9144000" cy="5802313"/>
          </a:xfrm>
          <a:prstGeom prst="rect">
            <a:avLst/>
          </a:prstGeom>
          <a:noFill/>
          <a:ln w="9525">
            <a:noFill/>
            <a:miter lim="800000"/>
            <a:headEnd/>
            <a:tailEnd/>
          </a:ln>
        </p:spPr>
      </p:pic>
      <p:sp>
        <p:nvSpPr>
          <p:cNvPr id="104453"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Lateralized Periodic Discharges (LPDs), unilateral</a:t>
            </a:r>
          </a:p>
        </p:txBody>
      </p:sp>
      <p:sp>
        <p:nvSpPr>
          <p:cNvPr id="63491" name="Espace réservé du numéro de diapositive 1"/>
          <p:cNvSpPr>
            <a:spLocks noGrp="1"/>
          </p:cNvSpPr>
          <p:nvPr>
            <p:ph type="sldNum" sz="quarter" idx="12"/>
          </p:nvPr>
        </p:nvSpPr>
        <p:spPr>
          <a:noFill/>
        </p:spPr>
        <p:txBody>
          <a:bodyPr/>
          <a:lstStyle/>
          <a:p>
            <a:fld id="{06E85787-9A83-49A6-BF01-63F255A6AE45}" type="slidenum">
              <a:rPr lang="en-US" smtClean="0">
                <a:ea typeface="ＭＳ Ｐゴシック" pitchFamily="34" charset="-128"/>
              </a:rPr>
              <a:pPr/>
              <a:t>24</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Lateralized Periodic Discharges (LPDs)</a:t>
            </a:r>
          </a:p>
        </p:txBody>
      </p:sp>
      <p:sp>
        <p:nvSpPr>
          <p:cNvPr id="65538" name="Rectangle 1"/>
          <p:cNvSpPr>
            <a:spLocks noChangeArrowheads="1"/>
          </p:cNvSpPr>
          <p:nvPr/>
        </p:nvSpPr>
        <p:spPr bwMode="auto">
          <a:xfrm>
            <a:off x="0" y="0"/>
            <a:ext cx="9144000" cy="5943600"/>
          </a:xfrm>
          <a:prstGeom prst="rect">
            <a:avLst/>
          </a:prstGeom>
          <a:solidFill>
            <a:srgbClr val="FFFFFF"/>
          </a:solidFill>
          <a:ln w="9525" algn="ctr">
            <a:solidFill>
              <a:srgbClr val="FFFFFF"/>
            </a:solidFill>
            <a:round/>
            <a:headEnd/>
            <a:tailEnd/>
          </a:ln>
        </p:spPr>
        <p:txBody>
          <a:bodyPr/>
          <a:lstStyle/>
          <a:p>
            <a:pPr eaLnBrk="0" hangingPunct="0"/>
            <a:endParaRPr lang="en-US"/>
          </a:p>
        </p:txBody>
      </p:sp>
      <p:pic>
        <p:nvPicPr>
          <p:cNvPr id="65539" name="Picture 3"/>
          <p:cNvPicPr>
            <a:picLocks noChangeAspect="1" noChangeArrowheads="1"/>
          </p:cNvPicPr>
          <p:nvPr/>
        </p:nvPicPr>
        <p:blipFill>
          <a:blip r:embed="rId3"/>
          <a:srcRect/>
          <a:stretch>
            <a:fillRect/>
          </a:stretch>
        </p:blipFill>
        <p:spPr bwMode="auto">
          <a:xfrm>
            <a:off x="228600" y="228600"/>
            <a:ext cx="8305800" cy="5791200"/>
          </a:xfrm>
          <a:prstGeom prst="rect">
            <a:avLst/>
          </a:prstGeom>
          <a:noFill/>
          <a:ln w="9525">
            <a:noFill/>
            <a:miter lim="800000"/>
            <a:headEnd/>
            <a:tailEnd/>
          </a:ln>
        </p:spPr>
      </p:pic>
      <p:sp>
        <p:nvSpPr>
          <p:cNvPr id="65540" name="Espace réservé du numéro de diapositive 1"/>
          <p:cNvSpPr>
            <a:spLocks noGrp="1"/>
          </p:cNvSpPr>
          <p:nvPr>
            <p:ph type="sldNum" sz="quarter" idx="12"/>
          </p:nvPr>
        </p:nvSpPr>
        <p:spPr>
          <a:noFill/>
        </p:spPr>
        <p:txBody>
          <a:bodyPr/>
          <a:lstStyle/>
          <a:p>
            <a:fld id="{97C0376A-83BF-4031-886D-FAF5478FEA4B}" type="slidenum">
              <a:rPr lang="en-US" smtClean="0">
                <a:ea typeface="ＭＳ Ｐゴシック" pitchFamily="34" charset="-128"/>
              </a:rPr>
              <a:pPr/>
              <a:t>25</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62000" y="5867400"/>
            <a:ext cx="7543800" cy="830263"/>
          </a:xfrm>
          <a:prstGeom prst="rect">
            <a:avLst/>
          </a:prstGeom>
          <a:noFill/>
          <a:ln w="9525">
            <a:noFill/>
            <a:miter lim="800000"/>
            <a:headEnd/>
            <a:tailEnd/>
          </a:ln>
        </p:spPr>
        <p:txBody>
          <a:bodyPr>
            <a:spAutoFit/>
          </a:bodyPr>
          <a:lstStyle/>
          <a:p>
            <a:pPr algn="ctr" eaLnBrk="0" hangingPunct="0">
              <a:spcBef>
                <a:spcPct val="50000"/>
              </a:spcBef>
            </a:pPr>
            <a:r>
              <a:rPr lang="en-US" sz="2400"/>
              <a:t>Lateralized Periodic Discharges (LPDs); bilateral asymmetric</a:t>
            </a:r>
          </a:p>
        </p:txBody>
      </p:sp>
      <p:pic>
        <p:nvPicPr>
          <p:cNvPr id="67586" name="Image 1" descr="LPDs+ Castanos 02-21-2002 10-41-53.tif"/>
          <p:cNvPicPr>
            <a:picLocks noChangeAspect="1"/>
          </p:cNvPicPr>
          <p:nvPr/>
        </p:nvPicPr>
        <p:blipFill>
          <a:blip r:embed="rId3"/>
          <a:srcRect/>
          <a:stretch>
            <a:fillRect/>
          </a:stretch>
        </p:blipFill>
        <p:spPr bwMode="auto">
          <a:xfrm>
            <a:off x="0" y="0"/>
            <a:ext cx="9144000" cy="5862638"/>
          </a:xfrm>
          <a:prstGeom prst="rect">
            <a:avLst/>
          </a:prstGeom>
          <a:noFill/>
          <a:ln w="9525">
            <a:noFill/>
            <a:miter lim="800000"/>
            <a:headEnd/>
            <a:tailEnd/>
          </a:ln>
        </p:spPr>
      </p:pic>
      <p:sp>
        <p:nvSpPr>
          <p:cNvPr id="67587" name="Espace réservé du numéro de diapositive 2"/>
          <p:cNvSpPr>
            <a:spLocks noGrp="1"/>
          </p:cNvSpPr>
          <p:nvPr>
            <p:ph type="sldNum" sz="quarter" idx="12"/>
          </p:nvPr>
        </p:nvSpPr>
        <p:spPr>
          <a:noFill/>
        </p:spPr>
        <p:txBody>
          <a:bodyPr/>
          <a:lstStyle/>
          <a:p>
            <a:fld id="{6AC02888-FAA6-40C2-B5B7-0E1110058BA1}" type="slidenum">
              <a:rPr lang="en-US" smtClean="0">
                <a:ea typeface="ＭＳ Ｐゴシック" pitchFamily="34" charset="-128"/>
              </a:rPr>
              <a:pPr/>
              <a:t>26</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62000" y="5943600"/>
            <a:ext cx="7543800" cy="708025"/>
          </a:xfrm>
          <a:prstGeom prst="rect">
            <a:avLst/>
          </a:prstGeom>
          <a:noFill/>
          <a:ln w="9525">
            <a:noFill/>
            <a:miter lim="800000"/>
            <a:headEnd/>
            <a:tailEnd/>
          </a:ln>
        </p:spPr>
        <p:txBody>
          <a:bodyPr>
            <a:spAutoFit/>
          </a:bodyPr>
          <a:lstStyle/>
          <a:p>
            <a:pPr algn="ctr" eaLnBrk="0" hangingPunct="0">
              <a:spcBef>
                <a:spcPct val="50000"/>
              </a:spcBef>
            </a:pPr>
            <a:r>
              <a:rPr lang="en-US" sz="2400"/>
              <a:t>Lateralized Periodic Discharges (LPDs)</a:t>
            </a:r>
            <a:r>
              <a:rPr lang="en-US" sz="1600"/>
              <a:t>; despite their spike-and-wave morphology, these are PDs as there is a clear interdischarge interval.</a:t>
            </a:r>
          </a:p>
        </p:txBody>
      </p:sp>
      <p:sp>
        <p:nvSpPr>
          <p:cNvPr id="69634" name="Rectangle 1"/>
          <p:cNvSpPr>
            <a:spLocks noChangeArrowheads="1"/>
          </p:cNvSpPr>
          <p:nvPr/>
        </p:nvSpPr>
        <p:spPr bwMode="auto">
          <a:xfrm>
            <a:off x="0" y="0"/>
            <a:ext cx="9144000" cy="5943600"/>
          </a:xfrm>
          <a:prstGeom prst="rect">
            <a:avLst/>
          </a:prstGeom>
          <a:solidFill>
            <a:srgbClr val="FFFFFF"/>
          </a:solidFill>
          <a:ln w="9525" algn="ctr">
            <a:solidFill>
              <a:srgbClr val="FFFFFF"/>
            </a:solidFill>
            <a:round/>
            <a:headEnd/>
            <a:tailEnd/>
          </a:ln>
        </p:spPr>
        <p:txBody>
          <a:bodyPr/>
          <a:lstStyle/>
          <a:p>
            <a:pPr eaLnBrk="0" hangingPunct="0"/>
            <a:endParaRPr lang="en-US"/>
          </a:p>
        </p:txBody>
      </p:sp>
      <p:pic>
        <p:nvPicPr>
          <p:cNvPr id="69635" name="Picture 2"/>
          <p:cNvPicPr>
            <a:picLocks noChangeAspect="1" noChangeArrowheads="1"/>
          </p:cNvPicPr>
          <p:nvPr/>
        </p:nvPicPr>
        <p:blipFill>
          <a:blip r:embed="rId3"/>
          <a:srcRect/>
          <a:stretch>
            <a:fillRect/>
          </a:stretch>
        </p:blipFill>
        <p:spPr bwMode="auto">
          <a:xfrm>
            <a:off x="0" y="11113"/>
            <a:ext cx="9144000" cy="5932487"/>
          </a:xfrm>
          <a:prstGeom prst="rect">
            <a:avLst/>
          </a:prstGeom>
          <a:noFill/>
          <a:ln w="9525">
            <a:noFill/>
            <a:miter lim="800000"/>
            <a:headEnd/>
            <a:tailEnd/>
          </a:ln>
        </p:spPr>
      </p:pic>
      <p:sp>
        <p:nvSpPr>
          <p:cNvPr id="69636" name="Espace réservé du numéro de diapositive 1"/>
          <p:cNvSpPr>
            <a:spLocks noGrp="1"/>
          </p:cNvSpPr>
          <p:nvPr>
            <p:ph type="sldNum" sz="quarter" idx="12"/>
          </p:nvPr>
        </p:nvSpPr>
        <p:spPr>
          <a:noFill/>
        </p:spPr>
        <p:txBody>
          <a:bodyPr/>
          <a:lstStyle/>
          <a:p>
            <a:fld id="{BD52BADF-C247-4FC8-8745-29934D1218FE}" type="slidenum">
              <a:rPr lang="en-US" smtClean="0">
                <a:ea typeface="ＭＳ Ｐゴシック" pitchFamily="34" charset="-128"/>
              </a:rPr>
              <a:pPr/>
              <a:t>27</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1" name="Picture 4" descr="BiPDs+ Eli Frisco 07-02-2003 17-19-00"/>
          <p:cNvPicPr>
            <a:picLocks noChangeAspect="1" noChangeArrowheads="1"/>
          </p:cNvPicPr>
          <p:nvPr/>
        </p:nvPicPr>
        <p:blipFill>
          <a:blip r:embed="rId3"/>
          <a:srcRect/>
          <a:stretch>
            <a:fillRect/>
          </a:stretch>
        </p:blipFill>
        <p:spPr bwMode="auto">
          <a:xfrm>
            <a:off x="0" y="0"/>
            <a:ext cx="9144000" cy="5899150"/>
          </a:xfrm>
          <a:prstGeom prst="rect">
            <a:avLst/>
          </a:prstGeom>
          <a:noFill/>
          <a:ln w="9525">
            <a:noFill/>
            <a:miter lim="800000"/>
            <a:headEnd/>
            <a:tailEnd/>
          </a:ln>
        </p:spPr>
      </p:pic>
      <p:sp>
        <p:nvSpPr>
          <p:cNvPr id="109573" name="Text Box 5"/>
          <p:cNvSpPr txBox="1">
            <a:spLocks noChangeArrowheads="1"/>
          </p:cNvSpPr>
          <p:nvPr/>
        </p:nvSpPr>
        <p:spPr bwMode="auto">
          <a:xfrm>
            <a:off x="762000" y="5867400"/>
            <a:ext cx="7543800" cy="830263"/>
          </a:xfrm>
          <a:prstGeom prst="rect">
            <a:avLst/>
          </a:prstGeom>
          <a:noFill/>
          <a:ln w="9525">
            <a:noFill/>
            <a:miter lim="800000"/>
            <a:headEnd/>
            <a:tailEnd/>
          </a:ln>
        </p:spPr>
        <p:txBody>
          <a:bodyPr>
            <a:spAutoFit/>
          </a:bodyPr>
          <a:lstStyle/>
          <a:p>
            <a:pPr algn="ctr" eaLnBrk="0" hangingPunct="0">
              <a:spcBef>
                <a:spcPct val="50000"/>
              </a:spcBef>
            </a:pPr>
            <a:r>
              <a:rPr lang="en-US" sz="2400"/>
              <a:t>Bilateral Independent Periodic Discharges (BIPDs), bilateral symmetric</a:t>
            </a:r>
          </a:p>
        </p:txBody>
      </p:sp>
      <p:sp>
        <p:nvSpPr>
          <p:cNvPr id="71683" name="Espace réservé du numéro de diapositive 1"/>
          <p:cNvSpPr>
            <a:spLocks noGrp="1"/>
          </p:cNvSpPr>
          <p:nvPr>
            <p:ph type="sldNum" sz="quarter" idx="12"/>
          </p:nvPr>
        </p:nvSpPr>
        <p:spPr>
          <a:noFill/>
        </p:spPr>
        <p:txBody>
          <a:bodyPr/>
          <a:lstStyle/>
          <a:p>
            <a:fld id="{582A3BF1-4388-449D-9EB4-1090C0666D49}" type="slidenum">
              <a:rPr lang="en-US" smtClean="0">
                <a:ea typeface="ＭＳ Ｐゴシック" pitchFamily="34" charset="-128"/>
              </a:rPr>
              <a:pPr/>
              <a:t>28</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4" descr="LRDA brief Shepp Steven 04-20-2004 16-27-18"/>
          <p:cNvPicPr>
            <a:picLocks noChangeAspect="1" noChangeArrowheads="1"/>
          </p:cNvPicPr>
          <p:nvPr/>
        </p:nvPicPr>
        <p:blipFill>
          <a:blip r:embed="rId3"/>
          <a:srcRect/>
          <a:stretch>
            <a:fillRect/>
          </a:stretch>
        </p:blipFill>
        <p:spPr bwMode="auto">
          <a:xfrm>
            <a:off x="0" y="0"/>
            <a:ext cx="9144000" cy="5756275"/>
          </a:xfrm>
          <a:prstGeom prst="rect">
            <a:avLst/>
          </a:prstGeom>
          <a:noFill/>
          <a:ln w="9525">
            <a:noFill/>
            <a:miter lim="800000"/>
            <a:headEnd/>
            <a:tailEnd/>
          </a:ln>
        </p:spPr>
      </p:pic>
      <p:sp>
        <p:nvSpPr>
          <p:cNvPr id="106502" name="Text Box 6"/>
          <p:cNvSpPr txBox="1">
            <a:spLocks noChangeArrowheads="1"/>
          </p:cNvSpPr>
          <p:nvPr/>
        </p:nvSpPr>
        <p:spPr bwMode="auto">
          <a:xfrm>
            <a:off x="762000" y="5791200"/>
            <a:ext cx="7543800" cy="869950"/>
          </a:xfrm>
          <a:prstGeom prst="rect">
            <a:avLst/>
          </a:prstGeom>
          <a:noFill/>
          <a:ln w="9525">
            <a:noFill/>
            <a:miter lim="800000"/>
            <a:headEnd/>
            <a:tailEnd/>
          </a:ln>
        </p:spPr>
        <p:txBody>
          <a:bodyPr>
            <a:spAutoFit/>
          </a:bodyPr>
          <a:lstStyle/>
          <a:p>
            <a:pPr algn="ctr" eaLnBrk="0" hangingPunct="0">
              <a:spcBef>
                <a:spcPct val="50000"/>
              </a:spcBef>
            </a:pPr>
            <a:r>
              <a:rPr lang="en-US" sz="2400"/>
              <a:t>Lateralized Rhythmic Delta Activity (LRDA)</a:t>
            </a:r>
          </a:p>
          <a:p>
            <a:pPr algn="ctr" eaLnBrk="0" hangingPunct="0">
              <a:spcBef>
                <a:spcPct val="50000"/>
              </a:spcBef>
            </a:pPr>
            <a:r>
              <a:rPr lang="en-US" sz="1800"/>
              <a:t>(LRDA +S, as RDA is sharply contoured; see slide 53)</a:t>
            </a:r>
          </a:p>
        </p:txBody>
      </p:sp>
      <p:sp>
        <p:nvSpPr>
          <p:cNvPr id="73731" name="Espace réservé du numéro de diapositive 1"/>
          <p:cNvSpPr>
            <a:spLocks noGrp="1"/>
          </p:cNvSpPr>
          <p:nvPr>
            <p:ph type="sldNum" sz="quarter" idx="12"/>
          </p:nvPr>
        </p:nvSpPr>
        <p:spPr>
          <a:noFill/>
        </p:spPr>
        <p:txBody>
          <a:bodyPr/>
          <a:lstStyle/>
          <a:p>
            <a:fld id="{A4301A93-19E5-49A6-8AA2-9AE96EE62A99}" type="slidenum">
              <a:rPr lang="en-US" smtClean="0">
                <a:ea typeface="ＭＳ Ｐゴシック" pitchFamily="34" charset="-128"/>
              </a:rPr>
              <a:pPr/>
              <a:t>29</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Primary objectives</a:t>
            </a:r>
          </a:p>
        </p:txBody>
      </p:sp>
      <p:sp>
        <p:nvSpPr>
          <p:cNvPr id="20482" name="Rectangle 3"/>
          <p:cNvSpPr>
            <a:spLocks noGrp="1" noChangeArrowheads="1"/>
          </p:cNvSpPr>
          <p:nvPr>
            <p:ph type="body" idx="1"/>
          </p:nvPr>
        </p:nvSpPr>
        <p:spPr/>
        <p:txBody>
          <a:bodyPr/>
          <a:lstStyle/>
          <a:p>
            <a:pPr eaLnBrk="1" hangingPunct="1"/>
            <a:r>
              <a:rPr lang="en-US" sz="2800" smtClean="0">
                <a:ea typeface="ＭＳ Ｐゴシック" pitchFamily="34" charset="-128"/>
              </a:rPr>
              <a:t>Develop standardized terminology for  scientific investigation related to rhythmic and periodic EEG patterns seen in encephalopathic patients</a:t>
            </a:r>
          </a:p>
          <a:p>
            <a:pPr lvl="1" eaLnBrk="1" hangingPunct="1"/>
            <a:r>
              <a:rPr lang="en-US" sz="2400" smtClean="0">
                <a:ea typeface="ＭＳ Ｐゴシック" pitchFamily="34" charset="-128"/>
              </a:rPr>
              <a:t>Avoid loaded clinical terms (e.g.  triphasic waves)</a:t>
            </a:r>
          </a:p>
          <a:p>
            <a:pPr lvl="1" eaLnBrk="1" hangingPunct="1"/>
            <a:r>
              <a:rPr lang="en-US" sz="2400" smtClean="0">
                <a:ea typeface="ＭＳ Ｐゴシック" pitchFamily="34" charset="-128"/>
              </a:rPr>
              <a:t>Avoid </a:t>
            </a:r>
            <a:r>
              <a:rPr lang="ja-JP" altLang="en-US" sz="2400" smtClean="0">
                <a:ea typeface="ＭＳ Ｐゴシック" pitchFamily="34" charset="-128"/>
              </a:rPr>
              <a:t>“</a:t>
            </a:r>
            <a:r>
              <a:rPr lang="en-US" altLang="ja-JP" sz="2400" smtClean="0">
                <a:ea typeface="ＭＳ Ｐゴシック" pitchFamily="34" charset="-128"/>
              </a:rPr>
              <a:t>ictal</a:t>
            </a:r>
            <a:r>
              <a:rPr lang="ja-JP" altLang="en-US" sz="2400" smtClean="0">
                <a:ea typeface="ＭＳ Ｐゴシック" pitchFamily="34" charset="-128"/>
              </a:rPr>
              <a:t>”</a:t>
            </a:r>
            <a:r>
              <a:rPr lang="en-US" altLang="ja-JP" sz="2400" smtClean="0">
                <a:ea typeface="ＭＳ Ｐゴシック" pitchFamily="34" charset="-128"/>
              </a:rPr>
              <a:t>, </a:t>
            </a:r>
            <a:r>
              <a:rPr lang="ja-JP" altLang="en-US" sz="2400" smtClean="0">
                <a:ea typeface="ＭＳ Ｐゴシック" pitchFamily="34" charset="-128"/>
              </a:rPr>
              <a:t>“</a:t>
            </a:r>
            <a:r>
              <a:rPr lang="en-US" altLang="ja-JP" sz="2400" smtClean="0">
                <a:ea typeface="ＭＳ Ｐゴシック" pitchFamily="34" charset="-128"/>
              </a:rPr>
              <a:t>interictal</a:t>
            </a:r>
            <a:r>
              <a:rPr lang="ja-JP" altLang="en-US" sz="2400" smtClean="0">
                <a:ea typeface="ＭＳ Ｐゴシック" pitchFamily="34" charset="-128"/>
              </a:rPr>
              <a:t>”</a:t>
            </a:r>
            <a:r>
              <a:rPr lang="en-US" altLang="ja-JP" sz="2400" smtClean="0">
                <a:ea typeface="ＭＳ Ｐゴシック" pitchFamily="34" charset="-128"/>
              </a:rPr>
              <a:t> and </a:t>
            </a:r>
            <a:r>
              <a:rPr lang="ja-JP" altLang="en-US" sz="2400" smtClean="0">
                <a:ea typeface="ＭＳ Ｐゴシック" pitchFamily="34" charset="-128"/>
              </a:rPr>
              <a:t>“</a:t>
            </a:r>
            <a:r>
              <a:rPr lang="en-US" altLang="ja-JP" sz="2400" smtClean="0">
                <a:ea typeface="ＭＳ Ｐゴシック" pitchFamily="34" charset="-128"/>
              </a:rPr>
              <a:t>epileptiform</a:t>
            </a:r>
            <a:r>
              <a:rPr lang="ja-JP" altLang="en-US" sz="2400" smtClean="0">
                <a:ea typeface="ＭＳ Ｐゴシック" pitchFamily="34" charset="-128"/>
              </a:rPr>
              <a:t>”</a:t>
            </a:r>
            <a:r>
              <a:rPr lang="en-US" altLang="ja-JP" sz="2400" smtClean="0">
                <a:ea typeface="ＭＳ Ｐゴシック" pitchFamily="34" charset="-128"/>
              </a:rPr>
              <a:t> for these equivocal patterns (e.g. the E in PLEDs)</a:t>
            </a:r>
          </a:p>
          <a:p>
            <a:pPr eaLnBrk="1" hangingPunct="1"/>
            <a:r>
              <a:rPr lang="en-US" sz="2800" smtClean="0">
                <a:ea typeface="ＭＳ Ｐゴシック" pitchFamily="34" charset="-128"/>
              </a:rPr>
              <a:t>Allow collaborative, multicenter studies</a:t>
            </a:r>
          </a:p>
          <a:p>
            <a:pPr eaLnBrk="1" hangingPunct="1"/>
            <a:r>
              <a:rPr lang="en-US" sz="2800" smtClean="0">
                <a:ea typeface="ＭＳ Ｐゴシック" pitchFamily="34" charset="-128"/>
              </a:rPr>
              <a:t>Allow comparison of results between centers</a:t>
            </a:r>
          </a:p>
          <a:p>
            <a:pPr eaLnBrk="1" hangingPunct="1"/>
            <a:endParaRPr lang="en-US" sz="2800" smtClean="0">
              <a:ea typeface="ＭＳ Ｐゴシック" pitchFamily="34" charset="-128"/>
            </a:endParaRPr>
          </a:p>
        </p:txBody>
      </p:sp>
      <p:sp>
        <p:nvSpPr>
          <p:cNvPr id="20483" name="Footer Placeholder 5"/>
          <p:cNvSpPr txBox="1">
            <a:spLocks/>
          </p:cNvSpPr>
          <p:nvPr/>
        </p:nvSpPr>
        <p:spPr bwMode="auto">
          <a:xfrm>
            <a:off x="0" y="6629400"/>
            <a:ext cx="3581400" cy="228600"/>
          </a:xfrm>
          <a:prstGeom prst="rect">
            <a:avLst/>
          </a:prstGeom>
          <a:noFill/>
          <a:ln w="9525">
            <a:noFill/>
            <a:miter lim="800000"/>
            <a:headEnd/>
            <a:tailEnd/>
          </a:ln>
        </p:spPr>
        <p:txBody>
          <a:bodyPr/>
          <a:lstStyle/>
          <a:p>
            <a:pPr algn="ctr"/>
            <a:r>
              <a:rPr lang="en-US" sz="1000" i="1">
                <a:solidFill>
                  <a:srgbClr val="66FF33"/>
                </a:solidFill>
              </a:rPr>
              <a:t>Continuous EEG Monitoring Consortium Training Module</a:t>
            </a:r>
          </a:p>
        </p:txBody>
      </p:sp>
      <p:sp>
        <p:nvSpPr>
          <p:cNvPr id="20484" name="Espace réservé du numéro de diapositive 1"/>
          <p:cNvSpPr>
            <a:spLocks noGrp="1"/>
          </p:cNvSpPr>
          <p:nvPr>
            <p:ph type="sldNum" sz="quarter" idx="12"/>
          </p:nvPr>
        </p:nvSpPr>
        <p:spPr>
          <a:noFill/>
        </p:spPr>
        <p:txBody>
          <a:bodyPr/>
          <a:lstStyle/>
          <a:p>
            <a:fld id="{48861969-85C6-4281-BB76-AF37AF358FE6}" type="slidenum">
              <a:rPr lang="en-US" smtClean="0">
                <a:ea typeface="ＭＳ Ｐゴシック" pitchFamily="34" charset="-128"/>
              </a:rPr>
              <a:pPr/>
              <a:t>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4" descr="SI-GRDA Conklin J 05-13-2004 17-05-28"/>
          <p:cNvPicPr>
            <a:picLocks noChangeAspect="1" noChangeArrowheads="1"/>
          </p:cNvPicPr>
          <p:nvPr/>
        </p:nvPicPr>
        <p:blipFill>
          <a:blip r:embed="rId3"/>
          <a:srcRect/>
          <a:stretch>
            <a:fillRect/>
          </a:stretch>
        </p:blipFill>
        <p:spPr bwMode="auto">
          <a:xfrm>
            <a:off x="9525" y="0"/>
            <a:ext cx="9134475" cy="5484813"/>
          </a:xfrm>
          <a:prstGeom prst="rect">
            <a:avLst/>
          </a:prstGeom>
          <a:noFill/>
          <a:ln w="9525">
            <a:noFill/>
            <a:miter lim="800000"/>
            <a:headEnd/>
            <a:tailEnd/>
          </a:ln>
        </p:spPr>
      </p:pic>
      <p:sp>
        <p:nvSpPr>
          <p:cNvPr id="108549" name="Text Box 5"/>
          <p:cNvSpPr txBox="1">
            <a:spLocks noChangeArrowheads="1"/>
          </p:cNvSpPr>
          <p:nvPr/>
        </p:nvSpPr>
        <p:spPr bwMode="auto">
          <a:xfrm>
            <a:off x="762000" y="5486400"/>
            <a:ext cx="7543800" cy="1800225"/>
          </a:xfrm>
          <a:prstGeom prst="rect">
            <a:avLst/>
          </a:prstGeom>
          <a:noFill/>
          <a:ln w="9525">
            <a:noFill/>
            <a:miter lim="800000"/>
            <a:headEnd/>
            <a:tailEnd/>
          </a:ln>
        </p:spPr>
        <p:txBody>
          <a:bodyPr>
            <a:spAutoFit/>
          </a:bodyPr>
          <a:lstStyle/>
          <a:p>
            <a:pPr algn="ctr" eaLnBrk="0" hangingPunct="0">
              <a:spcBef>
                <a:spcPct val="50000"/>
              </a:spcBef>
            </a:pPr>
            <a:r>
              <a:rPr lang="en-US" sz="2400"/>
              <a:t>Generalized Rhythmic Delta Activity (GRDA), frontally predominant</a:t>
            </a:r>
          </a:p>
          <a:p>
            <a:pPr algn="ctr" eaLnBrk="0" hangingPunct="0">
              <a:spcBef>
                <a:spcPct val="50000"/>
              </a:spcBef>
            </a:pPr>
            <a:r>
              <a:rPr lang="en-US" sz="1800"/>
              <a:t>(SI-GRDA since stimulus-induced; see slide 48)</a:t>
            </a:r>
          </a:p>
          <a:p>
            <a:pPr algn="ctr" eaLnBrk="0" hangingPunct="0">
              <a:spcBef>
                <a:spcPct val="50000"/>
              </a:spcBef>
            </a:pPr>
            <a:endParaRPr lang="en-US" sz="2400"/>
          </a:p>
        </p:txBody>
      </p:sp>
      <p:sp>
        <p:nvSpPr>
          <p:cNvPr id="75779" name="Rectangle 1"/>
          <p:cNvSpPr>
            <a:spLocks noChangeArrowheads="1"/>
          </p:cNvSpPr>
          <p:nvPr/>
        </p:nvSpPr>
        <p:spPr bwMode="auto">
          <a:xfrm>
            <a:off x="2159000" y="4932363"/>
            <a:ext cx="1476375" cy="106362"/>
          </a:xfrm>
          <a:prstGeom prst="rect">
            <a:avLst/>
          </a:prstGeom>
          <a:solidFill>
            <a:srgbClr val="FFFFFF"/>
          </a:solidFill>
          <a:ln w="9525" algn="ctr">
            <a:solidFill>
              <a:srgbClr val="FFFFFF"/>
            </a:solidFill>
            <a:round/>
            <a:headEnd/>
            <a:tailEnd/>
          </a:ln>
        </p:spPr>
        <p:txBody>
          <a:bodyPr/>
          <a:lstStyle/>
          <a:p>
            <a:pPr eaLnBrk="0" hangingPunct="0"/>
            <a:endParaRPr lang="en-US"/>
          </a:p>
        </p:txBody>
      </p:sp>
      <p:sp>
        <p:nvSpPr>
          <p:cNvPr id="75780" name="Espace réservé du numéro de diapositive 1"/>
          <p:cNvSpPr>
            <a:spLocks noGrp="1"/>
          </p:cNvSpPr>
          <p:nvPr>
            <p:ph type="sldNum" sz="quarter" idx="12"/>
          </p:nvPr>
        </p:nvSpPr>
        <p:spPr>
          <a:noFill/>
        </p:spPr>
        <p:txBody>
          <a:bodyPr/>
          <a:lstStyle/>
          <a:p>
            <a:fld id="{8C82F02F-BA4B-4EA1-ABF5-A8ACAA54381B}" type="slidenum">
              <a:rPr lang="en-US" smtClean="0">
                <a:ea typeface="ＭＳ Ｐゴシック" pitchFamily="34" charset="-128"/>
              </a:rPr>
              <a:pPr/>
              <a:t>30</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5" name="Picture 4" descr="GPD TW Brenner 1"/>
          <p:cNvPicPr>
            <a:picLocks noChangeAspect="1" noChangeArrowheads="1"/>
          </p:cNvPicPr>
          <p:nvPr/>
        </p:nvPicPr>
        <p:blipFill>
          <a:blip r:embed="rId3"/>
          <a:srcRect/>
          <a:stretch>
            <a:fillRect/>
          </a:stretch>
        </p:blipFill>
        <p:spPr bwMode="auto">
          <a:xfrm>
            <a:off x="0" y="0"/>
            <a:ext cx="9144000" cy="5907088"/>
          </a:xfrm>
          <a:prstGeom prst="rect">
            <a:avLst/>
          </a:prstGeom>
          <a:noFill/>
          <a:ln w="9525">
            <a:noFill/>
            <a:miter lim="800000"/>
            <a:headEnd/>
            <a:tailEnd/>
          </a:ln>
        </p:spPr>
      </p:pic>
      <p:sp>
        <p:nvSpPr>
          <p:cNvPr id="137221" name="Text Box 5"/>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GSW (Generalized sharp-and-wave)</a:t>
            </a:r>
          </a:p>
        </p:txBody>
      </p:sp>
      <p:sp>
        <p:nvSpPr>
          <p:cNvPr id="77827" name="Espace réservé du numéro de diapositive 1"/>
          <p:cNvSpPr>
            <a:spLocks noGrp="1"/>
          </p:cNvSpPr>
          <p:nvPr>
            <p:ph type="sldNum" sz="quarter" idx="12"/>
          </p:nvPr>
        </p:nvSpPr>
        <p:spPr>
          <a:noFill/>
        </p:spPr>
        <p:txBody>
          <a:bodyPr/>
          <a:lstStyle/>
          <a:p>
            <a:fld id="{F304BC21-0989-4938-8FBE-011E716FAEC6}" type="slidenum">
              <a:rPr lang="en-US" smtClean="0">
                <a:ea typeface="ＭＳ Ｐゴシック" pitchFamily="34" charset="-128"/>
              </a:rPr>
              <a:pPr/>
              <a:t>31</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21" name="Text Box 5"/>
          <p:cNvSpPr txBox="1">
            <a:spLocks noChangeArrowheads="1"/>
          </p:cNvSpPr>
          <p:nvPr/>
        </p:nvSpPr>
        <p:spPr bwMode="auto">
          <a:xfrm>
            <a:off x="152400" y="5713413"/>
            <a:ext cx="9144000" cy="954087"/>
          </a:xfrm>
          <a:prstGeom prst="rect">
            <a:avLst/>
          </a:prstGeom>
          <a:noFill/>
          <a:ln w="9525">
            <a:noFill/>
            <a:miter lim="800000"/>
            <a:headEnd/>
            <a:tailEnd/>
          </a:ln>
        </p:spPr>
        <p:txBody>
          <a:bodyPr>
            <a:spAutoFit/>
          </a:bodyPr>
          <a:lstStyle/>
          <a:p>
            <a:r>
              <a:rPr lang="en-US" sz="2400"/>
              <a:t>GSW (Generalized polysharp-and-wave). </a:t>
            </a:r>
            <a:r>
              <a:rPr lang="en-US" sz="1600"/>
              <a:t>The slow wave is consistently preceded by one or two sharp waves; therefore, GSW is preferred over RDA+S (see slide 53).  Also, there is no interdischarge interval; therefore, this does not qualify as GPDs.</a:t>
            </a:r>
            <a:endParaRPr lang="en-US" sz="2400"/>
          </a:p>
        </p:txBody>
      </p:sp>
      <p:pic>
        <p:nvPicPr>
          <p:cNvPr id="79874" name="Picture 6" descr="Fig"/>
          <p:cNvPicPr>
            <a:picLocks noChangeAspect="1" noChangeArrowheads="1"/>
          </p:cNvPicPr>
          <p:nvPr/>
        </p:nvPicPr>
        <p:blipFill>
          <a:blip r:embed="rId3"/>
          <a:srcRect/>
          <a:stretch>
            <a:fillRect/>
          </a:stretch>
        </p:blipFill>
        <p:spPr bwMode="auto">
          <a:xfrm>
            <a:off x="0" y="0"/>
            <a:ext cx="9120188" cy="5715000"/>
          </a:xfrm>
          <a:prstGeom prst="rect">
            <a:avLst/>
          </a:prstGeom>
          <a:noFill/>
          <a:ln w="9525">
            <a:noFill/>
            <a:miter lim="800000"/>
            <a:headEnd/>
            <a:tailEnd/>
          </a:ln>
        </p:spPr>
      </p:pic>
      <p:sp>
        <p:nvSpPr>
          <p:cNvPr id="79875" name="Espace réservé du numéro de diapositive 1"/>
          <p:cNvSpPr>
            <a:spLocks noGrp="1"/>
          </p:cNvSpPr>
          <p:nvPr>
            <p:ph type="sldNum" sz="quarter" idx="12"/>
          </p:nvPr>
        </p:nvSpPr>
        <p:spPr>
          <a:noFill/>
        </p:spPr>
        <p:txBody>
          <a:bodyPr/>
          <a:lstStyle/>
          <a:p>
            <a:fld id="{39451DA9-7CA6-48AB-B986-4DD3090A510F}" type="slidenum">
              <a:rPr lang="en-US" smtClean="0">
                <a:ea typeface="ＭＳ Ｐゴシック" pitchFamily="34" charset="-128"/>
              </a:rPr>
              <a:pPr/>
              <a:t>32</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a:t>
            </a:r>
            <a:r>
              <a:rPr lang="en-US" u="sng" smtClean="0">
                <a:solidFill>
                  <a:srgbClr val="FFFF00"/>
                </a:solidFill>
                <a:ea typeface="ＭＳ Ｐゴシック" pitchFamily="34" charset="-128"/>
              </a:rPr>
              <a:t>Prevalence</a:t>
            </a:r>
          </a:p>
        </p:txBody>
      </p:sp>
      <p:sp>
        <p:nvSpPr>
          <p:cNvPr id="81922" name="Rectangle 3"/>
          <p:cNvSpPr>
            <a:spLocks noGrp="1" noChangeArrowheads="1"/>
          </p:cNvSpPr>
          <p:nvPr>
            <p:ph type="body" idx="1"/>
          </p:nvPr>
        </p:nvSpPr>
        <p:spPr>
          <a:xfrm>
            <a:off x="304800" y="1447800"/>
            <a:ext cx="8382000" cy="4683125"/>
          </a:xfrm>
        </p:spPr>
        <p:txBody>
          <a:bodyPr/>
          <a:lstStyle/>
          <a:p>
            <a:pPr marL="609600" indent="-609600" eaLnBrk="1" hangingPunct="1">
              <a:lnSpc>
                <a:spcPct val="90000"/>
              </a:lnSpc>
            </a:pPr>
            <a:r>
              <a:rPr lang="en-US" sz="2800" u="sng" smtClean="0">
                <a:ea typeface="ＭＳ Ｐゴシック" pitchFamily="34" charset="-128"/>
              </a:rPr>
              <a:t>Specify</a:t>
            </a:r>
            <a:r>
              <a:rPr lang="en-US" sz="2800" smtClean="0">
                <a:ea typeface="ＭＳ Ｐゴシック" pitchFamily="34" charset="-128"/>
              </a:rPr>
              <a:t>: </a:t>
            </a:r>
          </a:p>
          <a:p>
            <a:pPr marL="609600" indent="-609600" eaLnBrk="1" hangingPunct="1">
              <a:lnSpc>
                <a:spcPct val="90000"/>
              </a:lnSpc>
              <a:buFont typeface="Wingdings" pitchFamily="2" charset="2"/>
              <a:buNone/>
            </a:pPr>
            <a:r>
              <a:rPr lang="en-US" sz="2800" smtClean="0">
                <a:ea typeface="ＭＳ Ｐゴシック" pitchFamily="34" charset="-128"/>
              </a:rPr>
              <a:t>	Approximate </a:t>
            </a:r>
            <a:r>
              <a:rPr lang="en-US" sz="2800" smtClean="0">
                <a:solidFill>
                  <a:srgbClr val="FFFF00"/>
                </a:solidFill>
                <a:ea typeface="ＭＳ Ｐゴシック" pitchFamily="34" charset="-128"/>
              </a:rPr>
              <a:t>percent</a:t>
            </a:r>
            <a:r>
              <a:rPr lang="en-US" sz="2800" smtClean="0">
                <a:ea typeface="ＭＳ Ｐゴシック" pitchFamily="34" charset="-128"/>
              </a:rPr>
              <a:t> </a:t>
            </a:r>
            <a:r>
              <a:rPr lang="en-US" sz="2800" smtClean="0">
                <a:solidFill>
                  <a:srgbClr val="FFFF00"/>
                </a:solidFill>
                <a:ea typeface="ＭＳ Ｐゴシック" pitchFamily="34" charset="-128"/>
              </a:rPr>
              <a:t>of record/epoch</a:t>
            </a:r>
            <a:r>
              <a:rPr lang="en-US" sz="2800" smtClean="0">
                <a:ea typeface="ＭＳ Ｐゴシック" pitchFamily="34" charset="-128"/>
              </a:rPr>
              <a:t>, using the following divisions, </a:t>
            </a:r>
            <a:r>
              <a:rPr lang="en-US" sz="2800" smtClean="0">
                <a:solidFill>
                  <a:srgbClr val="FFFFFF"/>
                </a:solidFill>
                <a:ea typeface="ＭＳ Ｐゴシック" pitchFamily="34" charset="-128"/>
              </a:rPr>
              <a:t>or</a:t>
            </a:r>
            <a:r>
              <a:rPr lang="en-US" sz="2800" smtClean="0">
                <a:ea typeface="ＭＳ Ｐゴシック" pitchFamily="34" charset="-128"/>
              </a:rPr>
              <a:t> consistently use the suggested equivalent </a:t>
            </a:r>
            <a:r>
              <a:rPr lang="en-US" sz="2800" smtClean="0">
                <a:solidFill>
                  <a:srgbClr val="FFFF00"/>
                </a:solidFill>
                <a:ea typeface="ＭＳ Ｐゴシック" pitchFamily="34" charset="-128"/>
              </a:rPr>
              <a:t>clinical terms</a:t>
            </a:r>
            <a:r>
              <a:rPr lang="en-US" sz="2800" smtClean="0">
                <a:ea typeface="ＭＳ Ｐゴシック" pitchFamily="34" charset="-128"/>
              </a:rPr>
              <a:t>:  </a:t>
            </a:r>
          </a:p>
          <a:p>
            <a:pPr marL="609600" indent="-609600" eaLnBrk="1" hangingPunct="1">
              <a:lnSpc>
                <a:spcPct val="90000"/>
              </a:lnSpc>
            </a:pPr>
            <a:endParaRPr lang="en-US" sz="2800" smtClean="0">
              <a:ea typeface="ＭＳ Ｐゴシック" pitchFamily="34" charset="-128"/>
            </a:endParaRPr>
          </a:p>
          <a:p>
            <a:pPr marL="1371600" lvl="2" indent="-457200" eaLnBrk="1" hangingPunct="1">
              <a:lnSpc>
                <a:spcPct val="90000"/>
              </a:lnSpc>
            </a:pPr>
            <a:r>
              <a:rPr lang="en-US" sz="2800" u="sng" smtClean="0">
                <a:solidFill>
                  <a:srgbClr val="66FF33"/>
                </a:solidFill>
                <a:ea typeface="ＭＳ Ｐゴシック" pitchFamily="34" charset="-128"/>
              </a:rPr>
              <a:t>&gt;</a:t>
            </a:r>
            <a:r>
              <a:rPr lang="en-US" sz="2800" smtClean="0">
                <a:solidFill>
                  <a:srgbClr val="66FF33"/>
                </a:solidFill>
                <a:ea typeface="ＭＳ Ｐゴシック" pitchFamily="34" charset="-128"/>
              </a:rPr>
              <a:t>90% 	</a:t>
            </a:r>
            <a:r>
              <a:rPr lang="ja-JP" altLang="en-US" sz="2800" smtClean="0">
                <a:solidFill>
                  <a:srgbClr val="66FF33"/>
                </a:solidFill>
                <a:ea typeface="ＭＳ Ｐゴシック" pitchFamily="34" charset="-128"/>
              </a:rPr>
              <a:t>“</a:t>
            </a:r>
            <a:r>
              <a:rPr lang="en-US" altLang="ja-JP" sz="2800" smtClean="0">
                <a:solidFill>
                  <a:srgbClr val="66FF33"/>
                </a:solidFill>
                <a:ea typeface="ＭＳ Ｐゴシック" pitchFamily="34" charset="-128"/>
              </a:rPr>
              <a:t>Continuous</a:t>
            </a:r>
            <a:r>
              <a:rPr lang="ja-JP" altLang="en-US" sz="2800" smtClean="0">
                <a:solidFill>
                  <a:srgbClr val="66FF33"/>
                </a:solidFill>
                <a:ea typeface="ＭＳ Ｐゴシック" pitchFamily="34" charset="-128"/>
              </a:rPr>
              <a:t>”</a:t>
            </a:r>
            <a:endParaRPr lang="en-US" altLang="ja-JP" sz="2800" smtClean="0">
              <a:solidFill>
                <a:srgbClr val="66FF33"/>
              </a:solidFill>
              <a:ea typeface="ＭＳ Ｐゴシック" pitchFamily="34" charset="-128"/>
            </a:endParaRPr>
          </a:p>
          <a:p>
            <a:pPr marL="1371600" lvl="2" indent="-457200" eaLnBrk="1" hangingPunct="1">
              <a:lnSpc>
                <a:spcPct val="90000"/>
              </a:lnSpc>
            </a:pPr>
            <a:r>
              <a:rPr lang="en-US" sz="2800" smtClean="0">
                <a:solidFill>
                  <a:srgbClr val="66FF33"/>
                </a:solidFill>
                <a:ea typeface="ＭＳ Ｐゴシック" pitchFamily="34" charset="-128"/>
              </a:rPr>
              <a:t>50-89% 	</a:t>
            </a:r>
            <a:r>
              <a:rPr lang="ja-JP" altLang="en-US" sz="2800" smtClean="0">
                <a:solidFill>
                  <a:srgbClr val="66FF33"/>
                </a:solidFill>
                <a:ea typeface="ＭＳ Ｐゴシック" pitchFamily="34" charset="-128"/>
              </a:rPr>
              <a:t>“</a:t>
            </a:r>
            <a:r>
              <a:rPr lang="en-US" altLang="ja-JP" sz="2800" smtClean="0">
                <a:solidFill>
                  <a:srgbClr val="66FF33"/>
                </a:solidFill>
                <a:ea typeface="ＭＳ Ｐゴシック" pitchFamily="34" charset="-128"/>
              </a:rPr>
              <a:t>Abundant</a:t>
            </a:r>
            <a:r>
              <a:rPr lang="ja-JP" altLang="en-US" sz="2800" smtClean="0">
                <a:solidFill>
                  <a:srgbClr val="66FF33"/>
                </a:solidFill>
                <a:ea typeface="ＭＳ Ｐゴシック" pitchFamily="34" charset="-128"/>
              </a:rPr>
              <a:t>”</a:t>
            </a:r>
            <a:endParaRPr lang="en-US" altLang="ja-JP" sz="2800" smtClean="0">
              <a:solidFill>
                <a:srgbClr val="66FF33"/>
              </a:solidFill>
              <a:ea typeface="ＭＳ Ｐゴシック" pitchFamily="34" charset="-128"/>
            </a:endParaRPr>
          </a:p>
          <a:p>
            <a:pPr marL="1371600" lvl="2" indent="-457200" eaLnBrk="1" hangingPunct="1">
              <a:lnSpc>
                <a:spcPct val="90000"/>
              </a:lnSpc>
            </a:pPr>
            <a:r>
              <a:rPr lang="en-US" sz="2800" smtClean="0">
                <a:solidFill>
                  <a:srgbClr val="66FF33"/>
                </a:solidFill>
                <a:ea typeface="ＭＳ Ｐゴシック" pitchFamily="34" charset="-128"/>
              </a:rPr>
              <a:t>10-49% 	</a:t>
            </a:r>
            <a:r>
              <a:rPr lang="ja-JP" altLang="en-US" sz="2800" smtClean="0">
                <a:solidFill>
                  <a:srgbClr val="66FF33"/>
                </a:solidFill>
                <a:ea typeface="ＭＳ Ｐゴシック" pitchFamily="34" charset="-128"/>
              </a:rPr>
              <a:t>“</a:t>
            </a:r>
            <a:r>
              <a:rPr lang="en-US" altLang="ja-JP" sz="2800" smtClean="0">
                <a:solidFill>
                  <a:srgbClr val="66FF33"/>
                </a:solidFill>
                <a:ea typeface="ＭＳ Ｐゴシック" pitchFamily="34" charset="-128"/>
              </a:rPr>
              <a:t>Frequent</a:t>
            </a:r>
            <a:r>
              <a:rPr lang="ja-JP" altLang="en-US" sz="2800" smtClean="0">
                <a:solidFill>
                  <a:srgbClr val="66FF33"/>
                </a:solidFill>
                <a:ea typeface="ＭＳ Ｐゴシック" pitchFamily="34" charset="-128"/>
              </a:rPr>
              <a:t>”</a:t>
            </a:r>
            <a:endParaRPr lang="en-US" altLang="ja-JP" sz="2800" smtClean="0">
              <a:solidFill>
                <a:srgbClr val="66FF33"/>
              </a:solidFill>
              <a:ea typeface="ＭＳ Ｐゴシック" pitchFamily="34" charset="-128"/>
            </a:endParaRPr>
          </a:p>
          <a:p>
            <a:pPr marL="1371600" lvl="2" indent="-457200" eaLnBrk="1" hangingPunct="1">
              <a:lnSpc>
                <a:spcPct val="90000"/>
              </a:lnSpc>
            </a:pPr>
            <a:r>
              <a:rPr lang="en-US" sz="2800" smtClean="0">
                <a:solidFill>
                  <a:srgbClr val="66FF33"/>
                </a:solidFill>
                <a:ea typeface="ＭＳ Ｐゴシック" pitchFamily="34" charset="-128"/>
              </a:rPr>
              <a:t>1-9% of 	</a:t>
            </a:r>
            <a:r>
              <a:rPr lang="ja-JP" altLang="en-US" sz="2800" smtClean="0">
                <a:solidFill>
                  <a:srgbClr val="66FF33"/>
                </a:solidFill>
                <a:ea typeface="ＭＳ Ｐゴシック" pitchFamily="34" charset="-128"/>
              </a:rPr>
              <a:t>“</a:t>
            </a:r>
            <a:r>
              <a:rPr lang="en-US" altLang="ja-JP" sz="2800" smtClean="0">
                <a:solidFill>
                  <a:srgbClr val="66FF33"/>
                </a:solidFill>
                <a:ea typeface="ＭＳ Ｐゴシック" pitchFamily="34" charset="-128"/>
              </a:rPr>
              <a:t>Occasional</a:t>
            </a:r>
            <a:r>
              <a:rPr lang="ja-JP" altLang="en-US" sz="2800" smtClean="0">
                <a:solidFill>
                  <a:srgbClr val="66FF33"/>
                </a:solidFill>
                <a:ea typeface="ＭＳ Ｐゴシック" pitchFamily="34" charset="-128"/>
              </a:rPr>
              <a:t>”</a:t>
            </a:r>
            <a:endParaRPr lang="en-US" altLang="ja-JP" sz="2800" smtClean="0">
              <a:solidFill>
                <a:srgbClr val="66FF33"/>
              </a:solidFill>
              <a:ea typeface="ＭＳ Ｐゴシック" pitchFamily="34" charset="-128"/>
            </a:endParaRPr>
          </a:p>
          <a:p>
            <a:pPr marL="1371600" lvl="2" indent="-457200" eaLnBrk="1" hangingPunct="1">
              <a:lnSpc>
                <a:spcPct val="90000"/>
              </a:lnSpc>
            </a:pPr>
            <a:r>
              <a:rPr lang="en-US" sz="2800" smtClean="0">
                <a:solidFill>
                  <a:srgbClr val="66FF33"/>
                </a:solidFill>
                <a:ea typeface="ＭＳ Ｐゴシック" pitchFamily="34" charset="-128"/>
              </a:rPr>
              <a:t>&lt;1% of 	</a:t>
            </a:r>
            <a:r>
              <a:rPr lang="ja-JP" altLang="en-US" sz="2800" smtClean="0">
                <a:solidFill>
                  <a:srgbClr val="66FF33"/>
                </a:solidFill>
                <a:ea typeface="ＭＳ Ｐゴシック" pitchFamily="34" charset="-128"/>
              </a:rPr>
              <a:t>“</a:t>
            </a:r>
            <a:r>
              <a:rPr lang="en-US" altLang="ja-JP" sz="2800" smtClean="0">
                <a:solidFill>
                  <a:srgbClr val="66FF33"/>
                </a:solidFill>
                <a:ea typeface="ＭＳ Ｐゴシック" pitchFamily="34" charset="-128"/>
              </a:rPr>
              <a:t>Rare</a:t>
            </a:r>
            <a:r>
              <a:rPr lang="ja-JP" altLang="en-US" sz="2800" smtClean="0">
                <a:solidFill>
                  <a:srgbClr val="66FF33"/>
                </a:solidFill>
                <a:ea typeface="ＭＳ Ｐゴシック" pitchFamily="34" charset="-128"/>
              </a:rPr>
              <a:t>”</a:t>
            </a:r>
            <a:endParaRPr lang="en-US" altLang="ja-JP" sz="2800" smtClean="0">
              <a:solidFill>
                <a:srgbClr val="66FF33"/>
              </a:solidFill>
              <a:ea typeface="ＭＳ Ｐゴシック" pitchFamily="34" charset="-128"/>
            </a:endParaRPr>
          </a:p>
          <a:p>
            <a:pPr marL="1371600" lvl="2" indent="-457200" eaLnBrk="1" hangingPunct="1">
              <a:lnSpc>
                <a:spcPct val="90000"/>
              </a:lnSpc>
              <a:buFont typeface="Wingdings" pitchFamily="2" charset="2"/>
              <a:buNone/>
            </a:pPr>
            <a:endParaRPr lang="en-US" sz="1600" smtClean="0">
              <a:ea typeface="ＭＳ Ｐゴシック" pitchFamily="34" charset="-128"/>
            </a:endParaRPr>
          </a:p>
          <a:p>
            <a:pPr marL="1371600" lvl="2" indent="-457200" eaLnBrk="1" hangingPunct="1">
              <a:lnSpc>
                <a:spcPct val="90000"/>
              </a:lnSpc>
              <a:buFont typeface="Wingdings" pitchFamily="2" charset="2"/>
              <a:buNone/>
            </a:pPr>
            <a:r>
              <a:rPr lang="en-US" sz="1600" smtClean="0">
                <a:ea typeface="ＭＳ Ｐゴシック" pitchFamily="34" charset="-128"/>
              </a:rPr>
              <a:t>	</a:t>
            </a:r>
          </a:p>
        </p:txBody>
      </p:sp>
      <p:sp>
        <p:nvSpPr>
          <p:cNvPr id="81923" name="Espace réservé du numéro de diapositive 1"/>
          <p:cNvSpPr>
            <a:spLocks noGrp="1"/>
          </p:cNvSpPr>
          <p:nvPr>
            <p:ph type="sldNum" sz="quarter" idx="12"/>
          </p:nvPr>
        </p:nvSpPr>
        <p:spPr>
          <a:noFill/>
        </p:spPr>
        <p:txBody>
          <a:bodyPr/>
          <a:lstStyle/>
          <a:p>
            <a:fld id="{79BEF349-D9D6-41E3-8579-FF8F9CF5E6C2}" type="slidenum">
              <a:rPr lang="en-US" smtClean="0">
                <a:ea typeface="ＭＳ Ｐゴシック" pitchFamily="34" charset="-128"/>
              </a:rPr>
              <a:pPr/>
              <a:t>33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Duration</a:t>
            </a:r>
            <a:endParaRPr lang="en-US" u="sng" smtClean="0">
              <a:solidFill>
                <a:srgbClr val="FFFF00"/>
              </a:solidFill>
              <a:ea typeface="ＭＳ Ｐゴシック" pitchFamily="34" charset="-128"/>
            </a:endParaRPr>
          </a:p>
        </p:txBody>
      </p:sp>
      <p:sp>
        <p:nvSpPr>
          <p:cNvPr id="75779" name="Rectangle 3"/>
          <p:cNvSpPr>
            <a:spLocks noGrp="1" noChangeArrowheads="1"/>
          </p:cNvSpPr>
          <p:nvPr>
            <p:ph type="body" idx="1"/>
          </p:nvPr>
        </p:nvSpPr>
        <p:spPr>
          <a:xfrm>
            <a:off x="457200" y="1295400"/>
            <a:ext cx="8382000" cy="4800600"/>
          </a:xfrm>
        </p:spPr>
        <p:txBody>
          <a:bodyPr/>
          <a:lstStyle/>
          <a:p>
            <a:pPr marL="609600" indent="-609600" eaLnBrk="1" hangingPunct="1">
              <a:defRPr/>
            </a:pPr>
            <a:r>
              <a:rPr lang="en-US" sz="2400" u="sng" dirty="0" smtClean="0">
                <a:ea typeface="ＭＳ Ｐゴシック" charset="-128"/>
              </a:rPr>
              <a:t>Specify</a:t>
            </a:r>
            <a:r>
              <a:rPr lang="en-US" sz="2400" dirty="0" smtClean="0">
                <a:ea typeface="ＭＳ Ｐゴシック" charset="-128"/>
              </a:rPr>
              <a:t> for each pattern the </a:t>
            </a:r>
            <a:r>
              <a:rPr lang="en-US" sz="2400" dirty="0" smtClean="0">
                <a:solidFill>
                  <a:srgbClr val="FFFF00"/>
                </a:solidFill>
                <a:ea typeface="ＭＳ Ｐゴシック" charset="-128"/>
              </a:rPr>
              <a:t>typical duration </a:t>
            </a:r>
            <a:r>
              <a:rPr lang="en-US" sz="2400" dirty="0" smtClean="0">
                <a:ea typeface="ＭＳ Ｐゴシック" charset="-128"/>
              </a:rPr>
              <a:t>of pattern (if not continuous) using the following divisions or suggested equivalent clinical terms.</a:t>
            </a:r>
          </a:p>
          <a:p>
            <a:pPr marL="1371600" lvl="2" indent="-457200" eaLnBrk="1" hangingPunct="1">
              <a:defRPr/>
            </a:pPr>
            <a:r>
              <a:rPr lang="en-US" u="sng" dirty="0">
                <a:solidFill>
                  <a:srgbClr val="66FF33"/>
                </a:solidFill>
                <a:ea typeface="ＭＳ Ｐゴシック" charset="-128"/>
              </a:rPr>
              <a:t>&gt;</a:t>
            </a:r>
            <a:r>
              <a:rPr lang="en-US" dirty="0">
                <a:solidFill>
                  <a:srgbClr val="66FF33"/>
                </a:solidFill>
                <a:ea typeface="ＭＳ Ｐゴシック" charset="-128"/>
              </a:rPr>
              <a:t>1 hour 	</a:t>
            </a:r>
            <a:r>
              <a:rPr lang="ja-JP" altLang="en-US" dirty="0">
                <a:solidFill>
                  <a:srgbClr val="66FF33"/>
                </a:solidFill>
                <a:ea typeface="ＭＳ Ｐゴシック" charset="-128"/>
              </a:rPr>
              <a:t>“</a:t>
            </a:r>
            <a:r>
              <a:rPr lang="en-US" altLang="ja-JP" dirty="0">
                <a:solidFill>
                  <a:srgbClr val="66FF33"/>
                </a:solidFill>
                <a:ea typeface="ＭＳ Ｐゴシック" charset="-128"/>
              </a:rPr>
              <a:t>Very long</a:t>
            </a:r>
            <a:r>
              <a:rPr lang="ja-JP" altLang="en-US" dirty="0">
                <a:solidFill>
                  <a:srgbClr val="66FF33"/>
                </a:solidFill>
                <a:ea typeface="ＭＳ Ｐゴシック" charset="-128"/>
              </a:rPr>
              <a:t>”</a:t>
            </a:r>
            <a:endParaRPr lang="en-US" altLang="ja-JP" dirty="0">
              <a:solidFill>
                <a:srgbClr val="66FF33"/>
              </a:solidFill>
              <a:ea typeface="ＭＳ Ｐゴシック" charset="-128"/>
            </a:endParaRPr>
          </a:p>
          <a:p>
            <a:pPr marL="1371600" lvl="2" indent="-457200" eaLnBrk="1" hangingPunct="1">
              <a:defRPr/>
            </a:pPr>
            <a:r>
              <a:rPr lang="en-US" dirty="0">
                <a:solidFill>
                  <a:srgbClr val="66FF33"/>
                </a:solidFill>
                <a:ea typeface="ＭＳ Ｐゴシック" charset="-128"/>
              </a:rPr>
              <a:t>5-59 min	</a:t>
            </a:r>
            <a:r>
              <a:rPr lang="ja-JP" altLang="en-US" dirty="0">
                <a:solidFill>
                  <a:srgbClr val="66FF33"/>
                </a:solidFill>
                <a:ea typeface="ＭＳ Ｐゴシック" charset="-128"/>
              </a:rPr>
              <a:t>“</a:t>
            </a:r>
            <a:r>
              <a:rPr lang="en-US" altLang="ja-JP" dirty="0">
                <a:solidFill>
                  <a:srgbClr val="66FF33"/>
                </a:solidFill>
                <a:ea typeface="ＭＳ Ｐゴシック" charset="-128"/>
              </a:rPr>
              <a:t>Long</a:t>
            </a:r>
            <a:r>
              <a:rPr lang="ja-JP" altLang="en-US" dirty="0">
                <a:solidFill>
                  <a:srgbClr val="66FF33"/>
                </a:solidFill>
                <a:ea typeface="ＭＳ Ｐゴシック" charset="-128"/>
              </a:rPr>
              <a:t>”</a:t>
            </a:r>
            <a:endParaRPr lang="en-US" altLang="ja-JP" dirty="0">
              <a:solidFill>
                <a:srgbClr val="66FF33"/>
              </a:solidFill>
              <a:ea typeface="ＭＳ Ｐゴシック" charset="-128"/>
            </a:endParaRPr>
          </a:p>
          <a:p>
            <a:pPr marL="1371600" lvl="2" indent="-457200" eaLnBrk="1" hangingPunct="1">
              <a:defRPr/>
            </a:pPr>
            <a:r>
              <a:rPr lang="en-US" dirty="0">
                <a:solidFill>
                  <a:srgbClr val="66FF33"/>
                </a:solidFill>
                <a:ea typeface="ＭＳ Ｐゴシック" charset="-128"/>
              </a:rPr>
              <a:t>1-4.9 min </a:t>
            </a:r>
            <a:r>
              <a:rPr lang="ja-JP" altLang="en-US" dirty="0">
                <a:solidFill>
                  <a:srgbClr val="66FF33"/>
                </a:solidFill>
                <a:ea typeface="ＭＳ Ｐゴシック" charset="-128"/>
              </a:rPr>
              <a:t>“</a:t>
            </a:r>
            <a:r>
              <a:rPr lang="en-US" altLang="ja-JP" dirty="0">
                <a:solidFill>
                  <a:srgbClr val="66FF33"/>
                </a:solidFill>
                <a:ea typeface="ＭＳ Ｐゴシック" charset="-128"/>
              </a:rPr>
              <a:t>Intermediate</a:t>
            </a:r>
            <a:r>
              <a:rPr lang="ja-JP" altLang="en-US" dirty="0">
                <a:solidFill>
                  <a:srgbClr val="66FF33"/>
                </a:solidFill>
                <a:ea typeface="ＭＳ Ｐゴシック" charset="-128"/>
              </a:rPr>
              <a:t>”</a:t>
            </a:r>
            <a:endParaRPr lang="en-US" altLang="ja-JP" dirty="0">
              <a:solidFill>
                <a:srgbClr val="66FF33"/>
              </a:solidFill>
              <a:ea typeface="ＭＳ Ｐゴシック" charset="-128"/>
            </a:endParaRPr>
          </a:p>
          <a:p>
            <a:pPr marL="1371600" lvl="2" indent="-457200" eaLnBrk="1" hangingPunct="1">
              <a:defRPr/>
            </a:pPr>
            <a:r>
              <a:rPr lang="en-US" dirty="0">
                <a:solidFill>
                  <a:srgbClr val="66FF33"/>
                </a:solidFill>
                <a:ea typeface="ＭＳ Ｐゴシック" charset="-128"/>
              </a:rPr>
              <a:t>10-59 sec </a:t>
            </a:r>
            <a:r>
              <a:rPr lang="ja-JP" altLang="en-US" dirty="0">
                <a:solidFill>
                  <a:srgbClr val="66FF33"/>
                </a:solidFill>
                <a:ea typeface="ＭＳ Ｐゴシック" charset="-128"/>
              </a:rPr>
              <a:t>“</a:t>
            </a:r>
            <a:r>
              <a:rPr lang="en-US" altLang="ja-JP" dirty="0">
                <a:solidFill>
                  <a:srgbClr val="66FF33"/>
                </a:solidFill>
                <a:ea typeface="ＭＳ Ｐゴシック" charset="-128"/>
              </a:rPr>
              <a:t>Brief</a:t>
            </a:r>
            <a:r>
              <a:rPr lang="ja-JP" altLang="en-US" dirty="0">
                <a:solidFill>
                  <a:srgbClr val="66FF33"/>
                </a:solidFill>
                <a:ea typeface="ＭＳ Ｐゴシック" charset="-128"/>
              </a:rPr>
              <a:t>”</a:t>
            </a:r>
            <a:endParaRPr lang="en-US" altLang="ja-JP" dirty="0">
              <a:solidFill>
                <a:srgbClr val="66FF33"/>
              </a:solidFill>
              <a:ea typeface="ＭＳ Ｐゴシック" charset="-128"/>
            </a:endParaRPr>
          </a:p>
          <a:p>
            <a:pPr marL="1371600" lvl="2" indent="-457200" eaLnBrk="1" hangingPunct="1">
              <a:defRPr/>
            </a:pPr>
            <a:r>
              <a:rPr lang="en-US" dirty="0">
                <a:solidFill>
                  <a:srgbClr val="66FF33"/>
                </a:solidFill>
                <a:ea typeface="ＭＳ Ｐゴシック" charset="-128"/>
              </a:rPr>
              <a:t>&lt;10 sec 	</a:t>
            </a:r>
            <a:r>
              <a:rPr lang="ja-JP" altLang="en-US" dirty="0">
                <a:solidFill>
                  <a:srgbClr val="66FF33"/>
                </a:solidFill>
                <a:ea typeface="ＭＳ Ｐゴシック" charset="-128"/>
              </a:rPr>
              <a:t>“</a:t>
            </a:r>
            <a:r>
              <a:rPr lang="en-US" altLang="ja-JP" dirty="0">
                <a:solidFill>
                  <a:srgbClr val="66FF33"/>
                </a:solidFill>
                <a:ea typeface="ＭＳ Ｐゴシック" charset="-128"/>
              </a:rPr>
              <a:t>Very brief</a:t>
            </a:r>
            <a:r>
              <a:rPr lang="ja-JP" altLang="en-US" dirty="0" smtClean="0">
                <a:solidFill>
                  <a:srgbClr val="66FF33"/>
                </a:solidFill>
                <a:ea typeface="ＭＳ Ｐゴシック" charset="-128"/>
              </a:rPr>
              <a:t>”</a:t>
            </a:r>
            <a:endParaRPr lang="nl-BE" altLang="ja-JP" dirty="0" smtClean="0">
              <a:solidFill>
                <a:srgbClr val="66FF33"/>
              </a:solidFill>
              <a:ea typeface="ＭＳ Ｐゴシック" charset="-128"/>
            </a:endParaRPr>
          </a:p>
          <a:p>
            <a:pPr marL="914400" lvl="2" indent="0" eaLnBrk="1" hangingPunct="1">
              <a:buFont typeface="Wingdings" pitchFamily="2" charset="2"/>
              <a:buNone/>
              <a:defRPr/>
            </a:pPr>
            <a:endParaRPr lang="en-US" dirty="0" smtClean="0">
              <a:ea typeface="ＭＳ Ｐゴシック" charset="-128"/>
            </a:endParaRPr>
          </a:p>
          <a:p>
            <a:pPr marL="609600" indent="-609600" eaLnBrk="1" hangingPunct="1">
              <a:defRPr/>
            </a:pPr>
            <a:r>
              <a:rPr lang="en-US" sz="2400" u="sng" dirty="0" smtClean="0">
                <a:ea typeface="ＭＳ Ｐゴシック" charset="-128"/>
              </a:rPr>
              <a:t>Record</a:t>
            </a:r>
            <a:r>
              <a:rPr lang="en-US" sz="2400" dirty="0" smtClean="0">
                <a:ea typeface="ＭＳ Ｐゴシック" charset="-128"/>
              </a:rPr>
              <a:t> </a:t>
            </a:r>
            <a:r>
              <a:rPr lang="en-US" sz="2400" dirty="0" smtClean="0">
                <a:solidFill>
                  <a:srgbClr val="FFFF00"/>
                </a:solidFill>
                <a:ea typeface="ＭＳ Ｐゴシック" charset="-128"/>
              </a:rPr>
              <a:t>total duration </a:t>
            </a:r>
            <a:r>
              <a:rPr lang="en-US" sz="2400" dirty="0" smtClean="0">
                <a:ea typeface="ＭＳ Ｐゴシック" charset="-128"/>
              </a:rPr>
              <a:t>(over whole record or 24 hours (</a:t>
            </a:r>
            <a:r>
              <a:rPr lang="ja-JP" altLang="en-US" sz="2400" dirty="0" smtClean="0">
                <a:ea typeface="ＭＳ Ｐゴシック" charset="-128"/>
              </a:rPr>
              <a:t>“</a:t>
            </a:r>
            <a:r>
              <a:rPr lang="en-US" altLang="ja-JP" sz="2400" dirty="0" smtClean="0">
                <a:ea typeface="ＭＳ Ｐゴシック" charset="-128"/>
              </a:rPr>
              <a:t>daily pattern duration</a:t>
            </a:r>
            <a:r>
              <a:rPr lang="ja-JP" altLang="en-US" sz="2400" dirty="0" smtClean="0">
                <a:ea typeface="ＭＳ Ｐゴシック" charset="-128"/>
              </a:rPr>
              <a:t>”</a:t>
            </a:r>
            <a:r>
              <a:rPr lang="en-US" altLang="ja-JP" sz="2400" dirty="0" smtClean="0">
                <a:ea typeface="ＭＳ Ｐゴシック" charset="-128"/>
              </a:rPr>
              <a:t>; see slide 74) and longest continuous duration.</a:t>
            </a:r>
          </a:p>
        </p:txBody>
      </p:sp>
      <p:sp>
        <p:nvSpPr>
          <p:cNvPr id="83971" name="Espace réservé du numéro de diapositive 1"/>
          <p:cNvSpPr>
            <a:spLocks noGrp="1"/>
          </p:cNvSpPr>
          <p:nvPr>
            <p:ph type="sldNum" sz="quarter" idx="12"/>
          </p:nvPr>
        </p:nvSpPr>
        <p:spPr>
          <a:noFill/>
        </p:spPr>
        <p:txBody>
          <a:bodyPr/>
          <a:lstStyle/>
          <a:p>
            <a:fld id="{4F883FD6-67EA-4C91-9215-DAE3F6EA93D2}" type="slidenum">
              <a:rPr lang="en-US" smtClean="0">
                <a:ea typeface="ＭＳ Ｐゴシック" pitchFamily="34" charset="-128"/>
              </a:rPr>
              <a:pPr/>
              <a:t>34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Frequency</a:t>
            </a:r>
            <a:endParaRPr lang="en-US" u="sng" smtClean="0">
              <a:solidFill>
                <a:srgbClr val="FFFF00"/>
              </a:solidFill>
              <a:ea typeface="ＭＳ Ｐゴシック" pitchFamily="34" charset="-128"/>
            </a:endParaRPr>
          </a:p>
        </p:txBody>
      </p:sp>
      <p:sp>
        <p:nvSpPr>
          <p:cNvPr id="86018" name="Rectangle 3"/>
          <p:cNvSpPr>
            <a:spLocks noGrp="1" noChangeArrowheads="1"/>
          </p:cNvSpPr>
          <p:nvPr>
            <p:ph type="body" idx="1"/>
          </p:nvPr>
        </p:nvSpPr>
        <p:spPr>
          <a:xfrm>
            <a:off x="457200" y="1489075"/>
            <a:ext cx="8229600" cy="4530725"/>
          </a:xfrm>
        </p:spPr>
        <p:txBody>
          <a:bodyPr/>
          <a:lstStyle/>
          <a:p>
            <a:pPr>
              <a:buFont typeface="Wingdings" pitchFamily="2" charset="2"/>
              <a:buNone/>
            </a:pPr>
            <a:r>
              <a:rPr lang="en-US" sz="2800" u="sng" smtClean="0">
                <a:ea typeface="ＭＳ Ｐゴシック" pitchFamily="34" charset="-128"/>
              </a:rPr>
              <a:t>Specify</a:t>
            </a:r>
            <a:r>
              <a:rPr lang="en-US" sz="2800" smtClean="0">
                <a:ea typeface="ＭＳ Ｐゴシック" pitchFamily="34" charset="-128"/>
              </a:rPr>
              <a:t>  for each pattern:</a:t>
            </a:r>
          </a:p>
          <a:p>
            <a:pPr>
              <a:buFont typeface="Wingdings" pitchFamily="2" charset="2"/>
              <a:buNone/>
            </a:pPr>
            <a:endParaRPr lang="en-US" sz="2800" smtClean="0">
              <a:ea typeface="ＭＳ Ｐゴシック" pitchFamily="34" charset="-128"/>
            </a:endParaRPr>
          </a:p>
          <a:p>
            <a:pPr>
              <a:buFont typeface="Wingdings" pitchFamily="2" charset="2"/>
              <a:buNone/>
            </a:pPr>
            <a:r>
              <a:rPr lang="en-US" sz="2800" smtClean="0">
                <a:ea typeface="ＭＳ Ｐゴシック" pitchFamily="34" charset="-128"/>
              </a:rPr>
              <a:t>Rate (</a:t>
            </a:r>
            <a:r>
              <a:rPr lang="en-US" sz="2800" smtClean="0">
                <a:solidFill>
                  <a:srgbClr val="FFFF00"/>
                </a:solidFill>
                <a:ea typeface="ＭＳ Ｐゴシック" pitchFamily="34" charset="-128"/>
              </a:rPr>
              <a:t>typical &amp; range</a:t>
            </a:r>
            <a:r>
              <a:rPr lang="en-US" sz="2800" smtClean="0">
                <a:ea typeface="ＭＳ Ｐゴシック" pitchFamily="34" charset="-128"/>
              </a:rPr>
              <a:t>) to the nearest 0.5/s division : </a:t>
            </a:r>
            <a:endParaRPr lang="fr-FR" sz="2800" smtClean="0">
              <a:ea typeface="ＭＳ Ｐゴシック" pitchFamily="34" charset="-128"/>
            </a:endParaRPr>
          </a:p>
          <a:p>
            <a:pPr>
              <a:buFont typeface="Wingdings" pitchFamily="2" charset="2"/>
              <a:buNone/>
            </a:pPr>
            <a:endParaRPr lang="fr-FR" sz="2800" smtClean="0">
              <a:ea typeface="ＭＳ Ｐゴシック" pitchFamily="34" charset="-128"/>
            </a:endParaRPr>
          </a:p>
          <a:p>
            <a:pPr>
              <a:buFont typeface="Wingdings" pitchFamily="2" charset="2"/>
              <a:buNone/>
            </a:pPr>
            <a:r>
              <a:rPr lang="fr-FR" sz="2800" smtClean="0">
                <a:ea typeface="ＭＳ Ｐゴシック" pitchFamily="34" charset="-128"/>
              </a:rPr>
              <a:t>	</a:t>
            </a:r>
            <a:r>
              <a:rPr lang="fr-FR" sz="2400" smtClean="0">
                <a:solidFill>
                  <a:srgbClr val="66FF33"/>
                </a:solidFill>
                <a:ea typeface="ＭＳ Ｐゴシック" pitchFamily="34" charset="-128"/>
              </a:rPr>
              <a:t>&lt;0.5/s, 0.5/s, 1/s, 1.5/s, 2/s, 2.5/s, 3/s, 3.5/s, or </a:t>
            </a:r>
            <a:r>
              <a:rPr lang="fr-FR" sz="2400" u="sng" smtClean="0">
                <a:solidFill>
                  <a:srgbClr val="66FF33"/>
                </a:solidFill>
                <a:ea typeface="ＭＳ Ｐゴシック" pitchFamily="34" charset="-128"/>
              </a:rPr>
              <a:t>&gt;</a:t>
            </a:r>
            <a:r>
              <a:rPr lang="fr-FR" sz="2400" smtClean="0">
                <a:solidFill>
                  <a:srgbClr val="66FF33"/>
                </a:solidFill>
                <a:ea typeface="ＭＳ Ｐゴシック" pitchFamily="34" charset="-128"/>
              </a:rPr>
              <a:t>4/s. </a:t>
            </a:r>
          </a:p>
          <a:p>
            <a:endParaRPr lang="fr-FR" sz="2000" smtClean="0">
              <a:ea typeface="ＭＳ Ｐゴシック" pitchFamily="34" charset="-128"/>
            </a:endParaRPr>
          </a:p>
          <a:p>
            <a:pPr>
              <a:buFont typeface="Wingdings" pitchFamily="2" charset="2"/>
              <a:buNone/>
            </a:pPr>
            <a:r>
              <a:rPr lang="en-US" sz="2400" smtClean="0">
                <a:ea typeface="ＭＳ Ｐゴシック" pitchFamily="34" charset="-128"/>
              </a:rPr>
              <a:t>e.g., </a:t>
            </a:r>
            <a:r>
              <a:rPr lang="en-US" sz="2400" smtClean="0">
                <a:solidFill>
                  <a:srgbClr val="66FF33"/>
                </a:solidFill>
                <a:ea typeface="ＭＳ Ｐゴシック" pitchFamily="34" charset="-128"/>
              </a:rPr>
              <a:t>1/s</a:t>
            </a:r>
            <a:r>
              <a:rPr lang="en-US" sz="2400" smtClean="0">
                <a:ea typeface="ＭＳ Ｐゴシック" pitchFamily="34" charset="-128"/>
              </a:rPr>
              <a:t> (typical) and  </a:t>
            </a:r>
            <a:r>
              <a:rPr lang="en-US" sz="2400" smtClean="0">
                <a:solidFill>
                  <a:srgbClr val="66FF33"/>
                </a:solidFill>
                <a:ea typeface="ＭＳ Ｐゴシック" pitchFamily="34" charset="-128"/>
              </a:rPr>
              <a:t>0.5-2/s </a:t>
            </a:r>
            <a:r>
              <a:rPr lang="en-US" sz="2400" smtClean="0">
                <a:ea typeface="ＭＳ Ｐゴシック" pitchFamily="34" charset="-128"/>
              </a:rPr>
              <a:t>(range)</a:t>
            </a:r>
          </a:p>
        </p:txBody>
      </p:sp>
      <p:sp>
        <p:nvSpPr>
          <p:cNvPr id="86019" name="Espace réservé du numéro de diapositive 1"/>
          <p:cNvSpPr>
            <a:spLocks noGrp="1"/>
          </p:cNvSpPr>
          <p:nvPr>
            <p:ph type="sldNum" sz="quarter" idx="12"/>
          </p:nvPr>
        </p:nvSpPr>
        <p:spPr>
          <a:noFill/>
        </p:spPr>
        <p:txBody>
          <a:bodyPr/>
          <a:lstStyle/>
          <a:p>
            <a:fld id="{D71616A6-D7B6-4704-835E-9FAB302418A8}" type="slidenum">
              <a:rPr lang="en-US" smtClean="0">
                <a:ea typeface="ＭＳ Ｐゴシック" pitchFamily="34" charset="-128"/>
              </a:rPr>
              <a:pPr/>
              <a:t>35</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Phases</a:t>
            </a:r>
            <a:endParaRPr lang="en-US" u="sng" smtClean="0">
              <a:solidFill>
                <a:srgbClr val="FFFF00"/>
              </a:solidFill>
              <a:ea typeface="ＭＳ Ｐゴシック" pitchFamily="34" charset="-128"/>
            </a:endParaRPr>
          </a:p>
        </p:txBody>
      </p:sp>
      <p:sp>
        <p:nvSpPr>
          <p:cNvPr id="77827" name="Rectangle 3"/>
          <p:cNvSpPr>
            <a:spLocks noGrp="1" noChangeArrowheads="1"/>
          </p:cNvSpPr>
          <p:nvPr>
            <p:ph type="body" idx="1"/>
          </p:nvPr>
        </p:nvSpPr>
        <p:spPr>
          <a:xfrm>
            <a:off x="457200" y="1793875"/>
            <a:ext cx="8229600" cy="4530725"/>
          </a:xfrm>
        </p:spPr>
        <p:txBody>
          <a:bodyPr/>
          <a:lstStyle/>
          <a:p>
            <a:pPr>
              <a:defRPr/>
            </a:pPr>
            <a:r>
              <a:rPr lang="en-US" sz="2800" dirty="0" smtClean="0">
                <a:ea typeface="ＭＳ Ｐゴシック" charset="-128"/>
              </a:rPr>
              <a:t>Number of baseline crossings of the typical discharge (in longitudinal bipolar and in the channel in which it is most readily appreciated). </a:t>
            </a:r>
          </a:p>
          <a:p>
            <a:pPr>
              <a:defRPr/>
            </a:pPr>
            <a:r>
              <a:rPr lang="en-US" sz="2800" dirty="0" smtClean="0">
                <a:ea typeface="ＭＳ Ｐゴシック" charset="-128"/>
              </a:rPr>
              <a:t>Applies to PDs and the entire spike-and-wave or sharp-and-wave complex of SW (includes the slow wave). </a:t>
            </a:r>
          </a:p>
          <a:p>
            <a:pPr>
              <a:defRPr/>
            </a:pPr>
            <a:r>
              <a:rPr lang="en-US" sz="2800" u="sng" dirty="0" smtClean="0">
                <a:ea typeface="ＭＳ Ｐゴシック" charset="-128"/>
              </a:rPr>
              <a:t>Categorize</a:t>
            </a:r>
            <a:r>
              <a:rPr lang="en-US" sz="2800" dirty="0" smtClean="0">
                <a:ea typeface="ＭＳ Ｐゴシック" charset="-128"/>
              </a:rPr>
              <a:t> as </a:t>
            </a:r>
            <a:r>
              <a:rPr lang="en-US" sz="2800" dirty="0" smtClean="0">
                <a:solidFill>
                  <a:srgbClr val="66FF33"/>
                </a:solidFill>
                <a:ea typeface="ＭＳ Ｐゴシック" charset="-128"/>
              </a:rPr>
              <a:t>1, 2, 3 or &gt;3.</a:t>
            </a:r>
            <a:r>
              <a:rPr lang="fr-FR" sz="2800" dirty="0" smtClean="0">
                <a:solidFill>
                  <a:srgbClr val="66FF33"/>
                </a:solidFill>
                <a:ea typeface="ＭＳ Ｐゴシック" charset="-128"/>
              </a:rPr>
              <a:t> </a:t>
            </a:r>
          </a:p>
          <a:p>
            <a:pPr>
              <a:defRPr/>
            </a:pPr>
            <a:endParaRPr lang="en-US" sz="2800" dirty="0" smtClean="0">
              <a:ea typeface="ＭＳ Ｐゴシック" charset="-128"/>
            </a:endParaRPr>
          </a:p>
          <a:p>
            <a:pPr>
              <a:defRPr/>
            </a:pPr>
            <a:r>
              <a:rPr lang="en-US" sz="2800" dirty="0" smtClean="0">
                <a:ea typeface="ＭＳ Ｐゴシック" charset="-128"/>
              </a:rPr>
              <a:t>Applies to </a:t>
            </a:r>
            <a:r>
              <a:rPr lang="en-US" sz="2800" dirty="0" smtClean="0">
                <a:solidFill>
                  <a:srgbClr val="66FF33"/>
                </a:solidFill>
                <a:ea typeface="ＭＳ Ｐゴシック" charset="-128"/>
              </a:rPr>
              <a:t>PDs</a:t>
            </a:r>
            <a:r>
              <a:rPr lang="en-US" sz="2800" dirty="0" smtClean="0">
                <a:ea typeface="ＭＳ Ｐゴシック" charset="-128"/>
              </a:rPr>
              <a:t> and </a:t>
            </a:r>
            <a:r>
              <a:rPr lang="en-US" sz="2800" dirty="0" smtClean="0">
                <a:solidFill>
                  <a:srgbClr val="66FF33"/>
                </a:solidFill>
                <a:ea typeface="ＭＳ Ｐゴシック" charset="-128"/>
              </a:rPr>
              <a:t>SW</a:t>
            </a:r>
            <a:r>
              <a:rPr lang="en-US" sz="2800" dirty="0" smtClean="0">
                <a:ea typeface="ＭＳ Ｐゴシック" charset="-128"/>
              </a:rPr>
              <a:t>, not to </a:t>
            </a:r>
            <a:r>
              <a:rPr lang="en-US" sz="2800" dirty="0" smtClean="0">
                <a:solidFill>
                  <a:schemeClr val="bg2">
                    <a:lumMod val="20000"/>
                    <a:lumOff val="80000"/>
                  </a:schemeClr>
                </a:solidFill>
                <a:ea typeface="ＭＳ Ｐゴシック" charset="-128"/>
              </a:rPr>
              <a:t>RDA</a:t>
            </a:r>
            <a:r>
              <a:rPr lang="en-US" sz="2800" dirty="0" smtClean="0">
                <a:ea typeface="ＭＳ Ｐゴシック" charset="-128"/>
              </a:rPr>
              <a:t>.</a:t>
            </a:r>
            <a:r>
              <a:rPr lang="fr-FR" sz="2800" dirty="0" smtClean="0">
                <a:ea typeface="ＭＳ Ｐゴシック" charset="-128"/>
              </a:rPr>
              <a:t> </a:t>
            </a:r>
          </a:p>
          <a:p>
            <a:pPr>
              <a:defRPr/>
            </a:pPr>
            <a:endParaRPr lang="fr-FR" sz="2800" dirty="0" smtClean="0">
              <a:solidFill>
                <a:srgbClr val="66FF33"/>
              </a:solidFill>
              <a:ea typeface="ＭＳ Ｐゴシック" charset="-128"/>
            </a:endParaRPr>
          </a:p>
          <a:p>
            <a:pPr>
              <a:defRPr/>
            </a:pPr>
            <a:endParaRPr lang="fr-FR" sz="2800" dirty="0" smtClean="0">
              <a:ea typeface="ＭＳ Ｐゴシック" charset="-128"/>
            </a:endParaRPr>
          </a:p>
          <a:p>
            <a:pPr>
              <a:defRPr/>
            </a:pPr>
            <a:endParaRPr lang="fr-FR" sz="2800" dirty="0" smtClean="0">
              <a:ea typeface="ＭＳ Ｐゴシック" charset="-128"/>
            </a:endParaRPr>
          </a:p>
          <a:p>
            <a:pPr>
              <a:buFont typeface="Wingdings" pitchFamily="2" charset="2"/>
              <a:buNone/>
              <a:defRPr/>
            </a:pPr>
            <a:endParaRPr lang="en-US" sz="2800" dirty="0" smtClean="0">
              <a:ea typeface="ＭＳ Ｐゴシック" charset="-128"/>
            </a:endParaRPr>
          </a:p>
        </p:txBody>
      </p:sp>
      <p:sp>
        <p:nvSpPr>
          <p:cNvPr id="88067" name="Espace réservé du numéro de diapositive 1"/>
          <p:cNvSpPr>
            <a:spLocks noGrp="1"/>
          </p:cNvSpPr>
          <p:nvPr>
            <p:ph type="sldNum" sz="quarter" idx="12"/>
          </p:nvPr>
        </p:nvSpPr>
        <p:spPr>
          <a:noFill/>
        </p:spPr>
        <p:txBody>
          <a:bodyPr/>
          <a:lstStyle/>
          <a:p>
            <a:fld id="{9ACEB68D-A21B-4044-ACEA-73364E3C9B77}" type="slidenum">
              <a:rPr lang="en-US" smtClean="0">
                <a:ea typeface="ＭＳ Ｐゴシック" pitchFamily="34" charset="-128"/>
              </a:rPr>
              <a:pPr/>
              <a:t>36</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Sharpness</a:t>
            </a:r>
            <a:endParaRPr lang="en-US" u="sng" smtClean="0">
              <a:solidFill>
                <a:srgbClr val="FFFF00"/>
              </a:solidFill>
              <a:ea typeface="ＭＳ Ｐゴシック" pitchFamily="34" charset="-128"/>
            </a:endParaRPr>
          </a:p>
        </p:txBody>
      </p:sp>
      <p:sp>
        <p:nvSpPr>
          <p:cNvPr id="91139" name="Rectangle 3"/>
          <p:cNvSpPr>
            <a:spLocks noGrp="1" noChangeArrowheads="1"/>
          </p:cNvSpPr>
          <p:nvPr>
            <p:ph type="body" idx="1"/>
          </p:nvPr>
        </p:nvSpPr>
        <p:spPr>
          <a:xfrm>
            <a:off x="457200" y="1489075"/>
            <a:ext cx="8229600" cy="4530725"/>
          </a:xfrm>
        </p:spPr>
        <p:txBody>
          <a:bodyPr/>
          <a:lstStyle/>
          <a:p>
            <a:pPr eaLnBrk="1" hangingPunct="1">
              <a:lnSpc>
                <a:spcPct val="80000"/>
              </a:lnSpc>
              <a:defRPr/>
            </a:pPr>
            <a:r>
              <a:rPr lang="en-US" sz="2400" dirty="0" smtClean="0">
                <a:ea typeface="ＭＳ Ｐゴシック"/>
                <a:cs typeface="ＭＳ Ｐゴシック"/>
              </a:rPr>
              <a:t>Specify for </a:t>
            </a:r>
            <a:r>
              <a:rPr lang="en-US" sz="2400" dirty="0" smtClean="0">
                <a:solidFill>
                  <a:srgbClr val="FFFF00"/>
                </a:solidFill>
                <a:ea typeface="ＭＳ Ｐゴシック"/>
                <a:cs typeface="ＭＳ Ｐゴシック"/>
              </a:rPr>
              <a:t>predominant phase </a:t>
            </a:r>
            <a:r>
              <a:rPr lang="en-US" sz="2400" dirty="0" smtClean="0">
                <a:ea typeface="ＭＳ Ｐゴシック"/>
                <a:cs typeface="ＭＳ Ｐゴシック"/>
              </a:rPr>
              <a:t>(phase with greatest amplitude) and </a:t>
            </a:r>
            <a:r>
              <a:rPr lang="en-US" sz="2400" dirty="0" smtClean="0">
                <a:solidFill>
                  <a:srgbClr val="FFFF00"/>
                </a:solidFill>
                <a:ea typeface="ＭＳ Ｐゴシック"/>
                <a:cs typeface="ＭＳ Ｐゴシック"/>
              </a:rPr>
              <a:t>sharpest phase </a:t>
            </a:r>
            <a:r>
              <a:rPr lang="en-US" sz="2400" dirty="0" smtClean="0">
                <a:ea typeface="ＭＳ Ｐゴシック"/>
                <a:cs typeface="ＭＳ Ｐゴシック"/>
              </a:rPr>
              <a:t>(if different).  </a:t>
            </a:r>
          </a:p>
          <a:p>
            <a:pPr eaLnBrk="1" hangingPunct="1">
              <a:lnSpc>
                <a:spcPct val="80000"/>
              </a:lnSpc>
              <a:defRPr/>
            </a:pPr>
            <a:endParaRPr lang="en-US" sz="2400" dirty="0" smtClean="0">
              <a:ea typeface="ＭＳ Ｐゴシック"/>
              <a:cs typeface="ＭＳ Ｐゴシック"/>
            </a:endParaRPr>
          </a:p>
          <a:p>
            <a:pPr eaLnBrk="1" hangingPunct="1">
              <a:lnSpc>
                <a:spcPct val="80000"/>
              </a:lnSpc>
              <a:defRPr/>
            </a:pPr>
            <a:r>
              <a:rPr lang="en-US" sz="2400" dirty="0" smtClean="0">
                <a:ea typeface="ＭＳ Ｐゴシック"/>
                <a:cs typeface="ＭＳ Ｐゴシック"/>
              </a:rPr>
              <a:t>Applies only to </a:t>
            </a:r>
            <a:r>
              <a:rPr lang="en-US" sz="2400" dirty="0" smtClean="0">
                <a:solidFill>
                  <a:srgbClr val="66FF33"/>
                </a:solidFill>
                <a:ea typeface="ＭＳ Ｐゴシック"/>
                <a:cs typeface="ＭＳ Ｐゴシック"/>
              </a:rPr>
              <a:t>PDs</a:t>
            </a:r>
            <a:r>
              <a:rPr lang="en-US" sz="2400" dirty="0" smtClean="0">
                <a:ea typeface="ＭＳ Ｐゴシック"/>
                <a:cs typeface="ＭＳ Ｐゴシック"/>
              </a:rPr>
              <a:t> and </a:t>
            </a:r>
            <a:r>
              <a:rPr lang="en-US" sz="2400" dirty="0" smtClean="0">
                <a:solidFill>
                  <a:srgbClr val="66FF33"/>
                </a:solidFill>
                <a:ea typeface="ＭＳ Ｐゴシック"/>
                <a:cs typeface="ＭＳ Ｐゴシック"/>
              </a:rPr>
              <a:t>SW</a:t>
            </a:r>
            <a:r>
              <a:rPr lang="en-US" sz="2400" dirty="0" smtClean="0">
                <a:ea typeface="ＭＳ Ｐゴシック"/>
                <a:cs typeface="ＭＳ Ｐゴシック"/>
              </a:rPr>
              <a:t>, not </a:t>
            </a:r>
            <a:r>
              <a:rPr lang="en-US" sz="2400" dirty="0" smtClean="0">
                <a:solidFill>
                  <a:schemeClr val="bg2">
                    <a:lumMod val="20000"/>
                    <a:lumOff val="80000"/>
                  </a:schemeClr>
                </a:solidFill>
                <a:ea typeface="ＭＳ Ｐゴシック"/>
                <a:cs typeface="ＭＳ Ｐゴシック"/>
              </a:rPr>
              <a:t>RDA</a:t>
            </a:r>
            <a:r>
              <a:rPr lang="en-US" sz="2400" dirty="0" smtClean="0">
                <a:ea typeface="ＭＳ Ｐゴシック"/>
                <a:cs typeface="ＭＳ Ｐゴシック"/>
              </a:rPr>
              <a:t>.   </a:t>
            </a:r>
          </a:p>
          <a:p>
            <a:pPr eaLnBrk="1" hangingPunct="1">
              <a:lnSpc>
                <a:spcPct val="80000"/>
              </a:lnSpc>
              <a:defRPr/>
            </a:pPr>
            <a:endParaRPr lang="en-US" sz="2400" i="1" dirty="0" smtClean="0">
              <a:ea typeface="ＭＳ Ｐゴシック"/>
              <a:cs typeface="ＭＳ Ｐゴシック"/>
            </a:endParaRPr>
          </a:p>
          <a:p>
            <a:pPr eaLnBrk="1" hangingPunct="1">
              <a:lnSpc>
                <a:spcPct val="80000"/>
              </a:lnSpc>
              <a:defRPr/>
            </a:pPr>
            <a:r>
              <a:rPr lang="en-US" sz="2400" dirty="0" smtClean="0">
                <a:ea typeface="ＭＳ Ｐゴシック"/>
                <a:cs typeface="ＭＳ Ｐゴシック"/>
              </a:rPr>
              <a:t>If </a:t>
            </a:r>
            <a:r>
              <a:rPr lang="en-US" sz="2400" dirty="0" smtClean="0">
                <a:solidFill>
                  <a:srgbClr val="66FF33"/>
                </a:solidFill>
                <a:ea typeface="ＭＳ Ｐゴシック"/>
                <a:cs typeface="ＭＳ Ｐゴシック"/>
              </a:rPr>
              <a:t>SW</a:t>
            </a:r>
            <a:r>
              <a:rPr lang="en-US" sz="2400" dirty="0" smtClean="0">
                <a:ea typeface="ＭＳ Ｐゴシック"/>
                <a:cs typeface="ＭＳ Ｐゴシック"/>
              </a:rPr>
              <a:t>, specify for the spike/sharp wave only. For both phases, describe the </a:t>
            </a:r>
            <a:r>
              <a:rPr lang="en-US" sz="2400" i="1" dirty="0" smtClean="0">
                <a:ea typeface="ＭＳ Ｐゴシック"/>
                <a:cs typeface="ＭＳ Ｐゴシック"/>
              </a:rPr>
              <a:t>typical</a:t>
            </a:r>
            <a:r>
              <a:rPr lang="en-US" sz="2400" dirty="0" smtClean="0">
                <a:ea typeface="ＭＳ Ｐゴシック"/>
                <a:cs typeface="ＭＳ Ｐゴシック"/>
              </a:rPr>
              <a:t> discharge.</a:t>
            </a:r>
            <a:r>
              <a:rPr lang="en-US" dirty="0" smtClean="0">
                <a:ea typeface="ＭＳ Ｐゴシック"/>
                <a:cs typeface="ＭＳ Ｐゴシック"/>
              </a:rPr>
              <a:t> </a:t>
            </a:r>
          </a:p>
          <a:p>
            <a:pPr eaLnBrk="1" hangingPunct="1">
              <a:lnSpc>
                <a:spcPct val="80000"/>
              </a:lnSpc>
              <a:defRPr/>
            </a:pPr>
            <a:endParaRPr lang="en-US" sz="2400" dirty="0" smtClean="0">
              <a:ea typeface="ＭＳ Ｐゴシック"/>
              <a:cs typeface="ＭＳ Ｐゴシック"/>
            </a:endParaRPr>
          </a:p>
          <a:p>
            <a:pPr eaLnBrk="1" hangingPunct="1">
              <a:lnSpc>
                <a:spcPct val="80000"/>
              </a:lnSpc>
              <a:buFont typeface="Wingdings" pitchFamily="2" charset="2"/>
              <a:buNone/>
              <a:defRPr/>
            </a:pPr>
            <a:r>
              <a:rPr lang="en-US" sz="2400" dirty="0" smtClean="0">
                <a:ea typeface="ＭＳ Ｐゴシック"/>
                <a:cs typeface="ＭＳ Ｐゴシック"/>
              </a:rPr>
              <a:t>    Categorize as one of the following: </a:t>
            </a:r>
          </a:p>
          <a:p>
            <a:pPr lvl="1" eaLnBrk="1" hangingPunct="1">
              <a:lnSpc>
                <a:spcPct val="80000"/>
              </a:lnSpc>
              <a:defRPr/>
            </a:pPr>
            <a:r>
              <a:rPr lang="en-US" sz="2000" dirty="0" smtClean="0">
                <a:solidFill>
                  <a:srgbClr val="66FF33"/>
                </a:solidFill>
                <a:ea typeface="ＭＳ Ｐゴシック"/>
              </a:rPr>
              <a:t>Spiky</a:t>
            </a:r>
            <a:r>
              <a:rPr lang="en-US" sz="2000" dirty="0" smtClean="0">
                <a:ea typeface="ＭＳ Ｐゴシック"/>
              </a:rPr>
              <a:t> (duration of phase [measured at EEG baseline] &lt;70 ms)</a:t>
            </a:r>
          </a:p>
          <a:p>
            <a:pPr lvl="1" eaLnBrk="1" hangingPunct="1">
              <a:lnSpc>
                <a:spcPct val="80000"/>
              </a:lnSpc>
              <a:defRPr/>
            </a:pPr>
            <a:r>
              <a:rPr lang="en-US" sz="2000" dirty="0" smtClean="0">
                <a:solidFill>
                  <a:srgbClr val="66FF33"/>
                </a:solidFill>
                <a:ea typeface="ＭＳ Ｐゴシック"/>
              </a:rPr>
              <a:t>Sharp</a:t>
            </a:r>
            <a:r>
              <a:rPr lang="en-US" sz="2000" dirty="0" smtClean="0">
                <a:ea typeface="ＭＳ Ｐゴシック"/>
              </a:rPr>
              <a:t> (duration of phase component  70-200 ms)</a:t>
            </a:r>
          </a:p>
          <a:p>
            <a:pPr lvl="1" eaLnBrk="1" hangingPunct="1">
              <a:lnSpc>
                <a:spcPct val="80000"/>
              </a:lnSpc>
              <a:defRPr/>
            </a:pPr>
            <a:r>
              <a:rPr lang="en-US" sz="2000" dirty="0" smtClean="0">
                <a:solidFill>
                  <a:srgbClr val="66FF33"/>
                </a:solidFill>
                <a:ea typeface="ＭＳ Ｐゴシック"/>
              </a:rPr>
              <a:t>Sharply contoured </a:t>
            </a:r>
            <a:r>
              <a:rPr lang="en-US" sz="2000" dirty="0" smtClean="0">
                <a:ea typeface="ＭＳ Ｐゴシック"/>
              </a:rPr>
              <a:t>(</a:t>
            </a:r>
            <a:r>
              <a:rPr lang="en-US" sz="2000" dirty="0" smtClean="0"/>
              <a:t>having a sharp </a:t>
            </a:r>
            <a:r>
              <a:rPr lang="en-US" sz="2000" dirty="0"/>
              <a:t>inflection at its peak or trough, </a:t>
            </a:r>
            <a:r>
              <a:rPr lang="en-US" sz="2000" dirty="0" smtClean="0"/>
              <a:t>or a </a:t>
            </a:r>
            <a:r>
              <a:rPr lang="en-US" sz="2000" dirty="0"/>
              <a:t>steep upslope or downslope (such as saw-tooth morphology), but the duration of the wave at the baseline is &gt;</a:t>
            </a:r>
            <a:r>
              <a:rPr lang="en-US" sz="2000" dirty="0" smtClean="0"/>
              <a:t>200ms </a:t>
            </a:r>
            <a:r>
              <a:rPr lang="en-US" sz="2000" dirty="0"/>
              <a:t>and thus does not </a:t>
            </a:r>
            <a:r>
              <a:rPr lang="en-US" altLang="ja-JP" sz="2000" dirty="0" smtClean="0">
                <a:ea typeface="ＭＳ Ｐゴシック"/>
              </a:rPr>
              <a:t>qualify as sharp or spiky)</a:t>
            </a:r>
          </a:p>
          <a:p>
            <a:pPr lvl="1" eaLnBrk="1" hangingPunct="1">
              <a:lnSpc>
                <a:spcPct val="80000"/>
              </a:lnSpc>
              <a:defRPr/>
            </a:pPr>
            <a:r>
              <a:rPr lang="en-US" sz="2000" dirty="0" smtClean="0">
                <a:solidFill>
                  <a:srgbClr val="66FF33"/>
                </a:solidFill>
                <a:ea typeface="ＭＳ Ｐゴシック"/>
              </a:rPr>
              <a:t>Blunt</a:t>
            </a:r>
          </a:p>
        </p:txBody>
      </p:sp>
      <p:sp>
        <p:nvSpPr>
          <p:cNvPr id="90115" name="Espace réservé du numéro de diapositive 1"/>
          <p:cNvSpPr>
            <a:spLocks noGrp="1"/>
          </p:cNvSpPr>
          <p:nvPr>
            <p:ph type="sldNum" sz="quarter" idx="12"/>
          </p:nvPr>
        </p:nvSpPr>
        <p:spPr>
          <a:noFill/>
        </p:spPr>
        <p:txBody>
          <a:bodyPr/>
          <a:lstStyle/>
          <a:p>
            <a:fld id="{59E5E9E5-6605-4D48-9FAB-D71A2DDE730B}" type="slidenum">
              <a:rPr lang="en-US" smtClean="0">
                <a:ea typeface="ＭＳ Ｐゴシック" pitchFamily="34" charset="-128"/>
              </a:rPr>
              <a:pPr/>
              <a:t>37</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4"/>
          <p:cNvSpPr>
            <a:spLocks noGrp="1" noChangeArrowheads="1"/>
          </p:cNvSpPr>
          <p:nvPr>
            <p:ph type="title"/>
          </p:nvPr>
        </p:nvSpPr>
        <p:spPr>
          <a:xfrm>
            <a:off x="457200" y="152400"/>
            <a:ext cx="8229600" cy="1139825"/>
          </a:xfrm>
        </p:spPr>
        <p:txBody>
          <a:bodyPr/>
          <a:lstStyle/>
          <a:p>
            <a:pPr eaLnBrk="1" hangingPunct="1"/>
            <a:r>
              <a:rPr lang="en-US" smtClean="0">
                <a:solidFill>
                  <a:srgbClr val="FFFF00"/>
                </a:solidFill>
                <a:ea typeface="ＭＳ Ｐゴシック" pitchFamily="34" charset="-128"/>
              </a:rPr>
              <a:t>Sharpness</a:t>
            </a:r>
          </a:p>
        </p:txBody>
      </p:sp>
      <p:sp>
        <p:nvSpPr>
          <p:cNvPr id="92162" name="Line 11"/>
          <p:cNvSpPr>
            <a:spLocks noChangeShapeType="1"/>
          </p:cNvSpPr>
          <p:nvPr/>
        </p:nvSpPr>
        <p:spPr bwMode="auto">
          <a:xfrm>
            <a:off x="3733800" y="4027488"/>
            <a:ext cx="304800" cy="0"/>
          </a:xfrm>
          <a:prstGeom prst="line">
            <a:avLst/>
          </a:prstGeom>
          <a:noFill/>
          <a:ln w="25400">
            <a:solidFill>
              <a:srgbClr val="0000FF"/>
            </a:solidFill>
            <a:round/>
            <a:headEnd/>
            <a:tailEnd type="triangle" w="med" len="med"/>
          </a:ln>
        </p:spPr>
        <p:txBody>
          <a:bodyPr/>
          <a:lstStyle/>
          <a:p>
            <a:endParaRPr lang="en-US"/>
          </a:p>
        </p:txBody>
      </p:sp>
      <p:sp>
        <p:nvSpPr>
          <p:cNvPr id="249868" name="Rectangle 12"/>
          <p:cNvSpPr>
            <a:spLocks noChangeArrowheads="1"/>
          </p:cNvSpPr>
          <p:nvPr/>
        </p:nvSpPr>
        <p:spPr bwMode="auto">
          <a:xfrm>
            <a:off x="2743200" y="3875088"/>
            <a:ext cx="1219200" cy="228600"/>
          </a:xfrm>
          <a:prstGeom prst="rect">
            <a:avLst/>
          </a:prstGeom>
          <a:noFill/>
          <a:ln w="9525">
            <a:noFill/>
            <a:miter lim="800000"/>
            <a:headEnd/>
            <a:tailEnd/>
          </a:ln>
          <a:effectLst/>
        </p:spPr>
        <p:txBody>
          <a:bodyPr anchor="ctr" anchorCtr="1"/>
          <a:lstStyle/>
          <a:p>
            <a:pPr algn="ctr">
              <a:defRPr/>
            </a:pPr>
            <a:r>
              <a:rPr lang="en-US" sz="1800">
                <a:solidFill>
                  <a:schemeClr val="bg2"/>
                </a:solidFill>
                <a:effectLst>
                  <a:outerShdw blurRad="38100" dist="38100" dir="2700000" algn="tl">
                    <a:srgbClr val="FFFFFF"/>
                  </a:outerShdw>
                </a:effectLst>
                <a:latin typeface="Arial" pitchFamily="34" charset="0"/>
                <a:ea typeface="ＭＳ Ｐゴシック" charset="-128"/>
                <a:cs typeface="+mn-cs"/>
              </a:rPr>
              <a:t>Sharp</a:t>
            </a:r>
          </a:p>
        </p:txBody>
      </p:sp>
      <p:sp>
        <p:nvSpPr>
          <p:cNvPr id="92164" name="Text Box 13"/>
          <p:cNvSpPr txBox="1">
            <a:spLocks noChangeArrowheads="1"/>
          </p:cNvSpPr>
          <p:nvPr/>
        </p:nvSpPr>
        <p:spPr bwMode="auto">
          <a:xfrm>
            <a:off x="838200" y="5334000"/>
            <a:ext cx="7924800" cy="862013"/>
          </a:xfrm>
          <a:prstGeom prst="rect">
            <a:avLst/>
          </a:prstGeom>
          <a:noFill/>
          <a:ln w="9525">
            <a:noFill/>
            <a:miter lim="800000"/>
            <a:headEnd/>
            <a:tailEnd/>
          </a:ln>
        </p:spPr>
        <p:txBody>
          <a:bodyPr>
            <a:spAutoFit/>
          </a:bodyPr>
          <a:lstStyle/>
          <a:p>
            <a:pPr eaLnBrk="0" hangingPunct="0">
              <a:spcBef>
                <a:spcPct val="50000"/>
              </a:spcBef>
            </a:pPr>
            <a:r>
              <a:rPr lang="en-US" sz="2000">
                <a:solidFill>
                  <a:srgbClr val="FFFF00"/>
                </a:solidFill>
              </a:rPr>
              <a:t>Predominant phase </a:t>
            </a:r>
            <a:r>
              <a:rPr lang="en-US" sz="2000"/>
              <a:t>(greatest amplitude): </a:t>
            </a:r>
            <a:r>
              <a:rPr lang="en-US" sz="2000">
                <a:solidFill>
                  <a:srgbClr val="66FF33"/>
                </a:solidFill>
              </a:rPr>
              <a:t>sharp</a:t>
            </a:r>
            <a:r>
              <a:rPr lang="en-US" sz="2000"/>
              <a:t> (70-200 ms)</a:t>
            </a:r>
          </a:p>
          <a:p>
            <a:pPr eaLnBrk="0" hangingPunct="0">
              <a:spcBef>
                <a:spcPct val="50000"/>
              </a:spcBef>
            </a:pPr>
            <a:r>
              <a:rPr lang="en-US" sz="2000">
                <a:solidFill>
                  <a:srgbClr val="FFFF00"/>
                </a:solidFill>
              </a:rPr>
              <a:t>Sharpest phase</a:t>
            </a:r>
            <a:r>
              <a:rPr lang="en-US" sz="2000"/>
              <a:t>: </a:t>
            </a:r>
            <a:r>
              <a:rPr lang="en-US" sz="2000">
                <a:solidFill>
                  <a:srgbClr val="66FF33"/>
                </a:solidFill>
              </a:rPr>
              <a:t>spiky</a:t>
            </a:r>
            <a:r>
              <a:rPr lang="en-US" sz="2000"/>
              <a:t> (&lt;70 ms)</a:t>
            </a:r>
          </a:p>
        </p:txBody>
      </p:sp>
      <p:pic>
        <p:nvPicPr>
          <p:cNvPr id="92165" name="Picture 15" descr="sharpness"/>
          <p:cNvPicPr>
            <a:picLocks noGrp="1" noChangeAspect="1" noChangeArrowheads="1"/>
          </p:cNvPicPr>
          <p:nvPr>
            <p:ph idx="1"/>
          </p:nvPr>
        </p:nvPicPr>
        <p:blipFill>
          <a:blip r:embed="rId3"/>
          <a:srcRect/>
          <a:stretch>
            <a:fillRect/>
          </a:stretch>
        </p:blipFill>
        <p:spPr>
          <a:xfrm>
            <a:off x="1905000" y="1143000"/>
            <a:ext cx="5486400" cy="4103688"/>
          </a:xfrm>
        </p:spPr>
      </p:pic>
      <p:sp>
        <p:nvSpPr>
          <p:cNvPr id="92166" name="ZoneTexte 1"/>
          <p:cNvSpPr txBox="1">
            <a:spLocks noChangeArrowheads="1"/>
          </p:cNvSpPr>
          <p:nvPr/>
        </p:nvSpPr>
        <p:spPr bwMode="auto">
          <a:xfrm>
            <a:off x="3903663" y="1611313"/>
            <a:ext cx="498475" cy="246062"/>
          </a:xfrm>
          <a:prstGeom prst="rect">
            <a:avLst/>
          </a:prstGeom>
          <a:solidFill>
            <a:srgbClr val="FFFFFF"/>
          </a:solidFill>
          <a:ln w="9525">
            <a:noFill/>
            <a:miter lim="800000"/>
            <a:headEnd/>
            <a:tailEnd/>
          </a:ln>
        </p:spPr>
        <p:txBody>
          <a:bodyPr wrap="none">
            <a:spAutoFit/>
          </a:bodyPr>
          <a:lstStyle/>
          <a:p>
            <a:pPr eaLnBrk="0" hangingPunct="0"/>
            <a:r>
              <a:rPr lang="en-US" sz="1000">
                <a:solidFill>
                  <a:srgbClr val="FF0000"/>
                </a:solidFill>
              </a:rPr>
              <a:t>Spiky</a:t>
            </a:r>
          </a:p>
        </p:txBody>
      </p:sp>
      <p:sp>
        <p:nvSpPr>
          <p:cNvPr id="92167" name="ZoneTexte 9"/>
          <p:cNvSpPr txBox="1">
            <a:spLocks noChangeArrowheads="1"/>
          </p:cNvSpPr>
          <p:nvPr/>
        </p:nvSpPr>
        <p:spPr bwMode="auto">
          <a:xfrm>
            <a:off x="4419600" y="3248025"/>
            <a:ext cx="527050" cy="246063"/>
          </a:xfrm>
          <a:prstGeom prst="rect">
            <a:avLst/>
          </a:prstGeom>
          <a:solidFill>
            <a:srgbClr val="FFFFFF"/>
          </a:solidFill>
          <a:ln w="9525">
            <a:noFill/>
            <a:miter lim="800000"/>
            <a:headEnd/>
            <a:tailEnd/>
          </a:ln>
        </p:spPr>
        <p:txBody>
          <a:bodyPr wrap="none">
            <a:spAutoFit/>
          </a:bodyPr>
          <a:lstStyle/>
          <a:p>
            <a:pPr eaLnBrk="0" hangingPunct="0"/>
            <a:r>
              <a:rPr lang="en-US" sz="1000">
                <a:solidFill>
                  <a:srgbClr val="3366FF"/>
                </a:solidFill>
              </a:rPr>
              <a:t>Sharp</a:t>
            </a:r>
          </a:p>
        </p:txBody>
      </p:sp>
      <p:sp>
        <p:nvSpPr>
          <p:cNvPr id="92168" name="Espace réservé du numéro de diapositive 1"/>
          <p:cNvSpPr>
            <a:spLocks noGrp="1"/>
          </p:cNvSpPr>
          <p:nvPr>
            <p:ph type="sldNum" sz="quarter" idx="12"/>
          </p:nvPr>
        </p:nvSpPr>
        <p:spPr>
          <a:noFill/>
        </p:spPr>
        <p:txBody>
          <a:bodyPr/>
          <a:lstStyle/>
          <a:p>
            <a:fld id="{F4BFE96B-F066-46DA-B45B-824C057D3DD6}" type="slidenum">
              <a:rPr lang="en-US" smtClean="0">
                <a:ea typeface="ＭＳ Ｐゴシック" pitchFamily="34" charset="-128"/>
              </a:rPr>
              <a:pPr/>
              <a:t>38</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a:xfrm>
            <a:off x="-6350" y="5689600"/>
            <a:ext cx="9150350" cy="1139825"/>
          </a:xfrm>
        </p:spPr>
        <p:txBody>
          <a:bodyPr/>
          <a:lstStyle/>
          <a:p>
            <a:pPr algn="l" eaLnBrk="1" hangingPunct="1"/>
            <a:r>
              <a:rPr lang="en-US" sz="2800" smtClean="0">
                <a:solidFill>
                  <a:schemeClr val="tx1"/>
                </a:solidFill>
                <a:ea typeface="ＭＳ Ｐゴシック" pitchFamily="34" charset="-128"/>
              </a:rPr>
              <a:t>Sharply contoured LPDs (&gt; 200 ms); </a:t>
            </a:r>
            <a:r>
              <a:rPr lang="en-US" sz="2000" smtClean="0">
                <a:solidFill>
                  <a:schemeClr val="tx1"/>
                </a:solidFill>
                <a:ea typeface="ＭＳ Ｐゴシック" pitchFamily="34" charset="-128"/>
              </a:rPr>
              <a:t>NOT LPDs+S, since the “+S” modifier for sharply contoured only applies to RDA, not to PDs. </a:t>
            </a:r>
            <a:br>
              <a:rPr lang="en-US" sz="2000" smtClean="0">
                <a:solidFill>
                  <a:schemeClr val="tx1"/>
                </a:solidFill>
                <a:ea typeface="ＭＳ Ｐゴシック" pitchFamily="34" charset="-128"/>
              </a:rPr>
            </a:br>
            <a:r>
              <a:rPr lang="en-US" sz="2000" smtClean="0">
                <a:solidFill>
                  <a:schemeClr val="tx1"/>
                </a:solidFill>
                <a:ea typeface="ＭＳ Ｐゴシック" pitchFamily="34" charset="-128"/>
              </a:rPr>
              <a:t>(see slide 53)</a:t>
            </a:r>
          </a:p>
        </p:txBody>
      </p:sp>
      <p:pic>
        <p:nvPicPr>
          <p:cNvPr id="94210" name="Picture 6"/>
          <p:cNvPicPr>
            <a:picLocks noChangeAspect="1" noChangeArrowheads="1"/>
          </p:cNvPicPr>
          <p:nvPr/>
        </p:nvPicPr>
        <p:blipFill>
          <a:blip r:embed="rId3"/>
          <a:srcRect r="3999"/>
          <a:stretch>
            <a:fillRect/>
          </a:stretch>
        </p:blipFill>
        <p:spPr bwMode="auto">
          <a:xfrm>
            <a:off x="0" y="0"/>
            <a:ext cx="9144000" cy="5715000"/>
          </a:xfrm>
          <a:prstGeom prst="rect">
            <a:avLst/>
          </a:prstGeom>
          <a:noFill/>
          <a:ln w="9525">
            <a:noFill/>
            <a:miter lim="800000"/>
            <a:headEnd/>
            <a:tailEnd/>
          </a:ln>
        </p:spPr>
      </p:pic>
      <p:sp>
        <p:nvSpPr>
          <p:cNvPr id="94211" name="Espace réservé du numéro de diapositive 1"/>
          <p:cNvSpPr>
            <a:spLocks noGrp="1"/>
          </p:cNvSpPr>
          <p:nvPr>
            <p:ph type="sldNum" sz="quarter" idx="12"/>
          </p:nvPr>
        </p:nvSpPr>
        <p:spPr>
          <a:noFill/>
        </p:spPr>
        <p:txBody>
          <a:bodyPr/>
          <a:lstStyle/>
          <a:p>
            <a:fld id="{31AA4212-8EE8-430F-8D28-95871E537696}" type="slidenum">
              <a:rPr lang="en-US" smtClean="0">
                <a:ea typeface="ＭＳ Ｐゴシック" pitchFamily="34" charset="-128"/>
              </a:rPr>
              <a:pPr/>
              <a:t>39</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Secondary objectives</a:t>
            </a:r>
          </a:p>
        </p:txBody>
      </p:sp>
      <p:sp>
        <p:nvSpPr>
          <p:cNvPr id="22530" name="Rectangle 3"/>
          <p:cNvSpPr>
            <a:spLocks noGrp="1" noChangeArrowheads="1"/>
          </p:cNvSpPr>
          <p:nvPr>
            <p:ph type="body" idx="1"/>
          </p:nvPr>
        </p:nvSpPr>
        <p:spPr/>
        <p:txBody>
          <a:bodyPr/>
          <a:lstStyle/>
          <a:p>
            <a:pPr eaLnBrk="1" hangingPunct="1"/>
            <a:r>
              <a:rPr lang="en-US" smtClean="0">
                <a:ea typeface="ＭＳ Ｐゴシック" pitchFamily="34" charset="-128"/>
              </a:rPr>
              <a:t>Standardize </a:t>
            </a:r>
          </a:p>
          <a:p>
            <a:pPr lvl="1" eaLnBrk="1" hangingPunct="1"/>
            <a:r>
              <a:rPr lang="en-US" smtClean="0">
                <a:ea typeface="ＭＳ Ｐゴシック" pitchFamily="34" charset="-128"/>
              </a:rPr>
              <a:t>quantification of interictal discharges</a:t>
            </a:r>
          </a:p>
          <a:p>
            <a:pPr lvl="1" eaLnBrk="1" hangingPunct="1"/>
            <a:r>
              <a:rPr lang="en-US" smtClean="0">
                <a:ea typeface="ＭＳ Ｐゴシック" pitchFamily="34" charset="-128"/>
              </a:rPr>
              <a:t>description/categorization of background </a:t>
            </a:r>
          </a:p>
          <a:p>
            <a:pPr lvl="1" eaLnBrk="1" hangingPunct="1">
              <a:buFont typeface="Wingdings" pitchFamily="2" charset="2"/>
              <a:buNone/>
            </a:pPr>
            <a:endParaRPr lang="en-US" smtClean="0">
              <a:ea typeface="ＭＳ Ｐゴシック" pitchFamily="34" charset="-128"/>
            </a:endParaRPr>
          </a:p>
          <a:p>
            <a:pPr eaLnBrk="1" hangingPunct="1"/>
            <a:r>
              <a:rPr lang="en-US" smtClean="0">
                <a:ea typeface="ＭＳ Ｐゴシック" pitchFamily="34" charset="-128"/>
              </a:rPr>
              <a:t>Develop a database using these standard terms and make it widely available</a:t>
            </a:r>
          </a:p>
        </p:txBody>
      </p:sp>
      <p:sp>
        <p:nvSpPr>
          <p:cNvPr id="22531" name="Espace réservé du numéro de diapositive 1"/>
          <p:cNvSpPr>
            <a:spLocks noGrp="1"/>
          </p:cNvSpPr>
          <p:nvPr>
            <p:ph type="sldNum" sz="quarter" idx="12"/>
          </p:nvPr>
        </p:nvSpPr>
        <p:spPr>
          <a:noFill/>
        </p:spPr>
        <p:txBody>
          <a:bodyPr/>
          <a:lstStyle/>
          <a:p>
            <a:fld id="{2ED6E115-EBF8-45CF-9146-A46BDD222EF5}" type="slidenum">
              <a:rPr lang="en-US" smtClean="0">
                <a:ea typeface="ＭＳ Ｐゴシック" pitchFamily="34" charset="-128"/>
              </a:rPr>
              <a:pPr/>
              <a:t>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7" name="Picture 5" descr="LPDs blunt Ortiz Carlos 12-27-2004 13-56-52"/>
          <p:cNvPicPr>
            <a:picLocks noChangeAspect="1" noChangeArrowheads="1"/>
          </p:cNvPicPr>
          <p:nvPr/>
        </p:nvPicPr>
        <p:blipFill>
          <a:blip r:embed="rId3"/>
          <a:srcRect/>
          <a:stretch>
            <a:fillRect/>
          </a:stretch>
        </p:blipFill>
        <p:spPr bwMode="auto">
          <a:xfrm>
            <a:off x="0" y="1588"/>
            <a:ext cx="9144000" cy="5802312"/>
          </a:xfrm>
          <a:prstGeom prst="rect">
            <a:avLst/>
          </a:prstGeom>
          <a:noFill/>
          <a:ln w="9525">
            <a:noFill/>
            <a:miter lim="800000"/>
            <a:headEnd/>
            <a:tailEnd/>
          </a:ln>
        </p:spPr>
      </p:pic>
      <p:sp>
        <p:nvSpPr>
          <p:cNvPr id="96258" name="Espace réservé du numéro de diapositive 1"/>
          <p:cNvSpPr>
            <a:spLocks noGrp="1"/>
          </p:cNvSpPr>
          <p:nvPr>
            <p:ph type="sldNum" sz="quarter" idx="12"/>
          </p:nvPr>
        </p:nvSpPr>
        <p:spPr>
          <a:noFill/>
        </p:spPr>
        <p:txBody>
          <a:bodyPr/>
          <a:lstStyle/>
          <a:p>
            <a:fld id="{BEAD1CC4-C871-4FC8-BCB8-9C19B5F53158}" type="slidenum">
              <a:rPr lang="en-US" smtClean="0">
                <a:ea typeface="ＭＳ Ｐゴシック" pitchFamily="34" charset="-128"/>
              </a:rPr>
              <a:pPr/>
              <a:t>40</a:t>
            </a:fld>
            <a:endParaRPr lang="en-US" smtClean="0">
              <a:ea typeface="ＭＳ Ｐゴシック" pitchFamily="34" charset="-128"/>
            </a:endParaRPr>
          </a:p>
        </p:txBody>
      </p:sp>
      <p:sp>
        <p:nvSpPr>
          <p:cNvPr id="96259" name="Titre 2"/>
          <p:cNvSpPr>
            <a:spLocks noGrp="1"/>
          </p:cNvSpPr>
          <p:nvPr>
            <p:ph type="title"/>
          </p:nvPr>
        </p:nvSpPr>
        <p:spPr/>
        <p:txBody>
          <a:bodyPr/>
          <a:lstStyle/>
          <a:p>
            <a:endParaRPr lang="en-US" smtClean="0">
              <a:ea typeface="ＭＳ Ｐゴシック" pitchFamily="34" charset="-128"/>
            </a:endParaRPr>
          </a:p>
        </p:txBody>
      </p:sp>
      <p:sp>
        <p:nvSpPr>
          <p:cNvPr id="7" name="Rectangle 4"/>
          <p:cNvSpPr txBox="1">
            <a:spLocks noChangeArrowheads="1"/>
          </p:cNvSpPr>
          <p:nvPr/>
        </p:nvSpPr>
        <p:spPr bwMode="auto">
          <a:xfrm>
            <a:off x="-6350" y="5689600"/>
            <a:ext cx="9150350" cy="1139825"/>
          </a:xfrm>
          <a:prstGeom prst="rect">
            <a:avLst/>
          </a:prstGeom>
          <a:noFill/>
          <a:ln w="9525">
            <a:noFill/>
            <a:miter lim="800000"/>
            <a:headEnd/>
            <a:tailEnd/>
          </a:ln>
        </p:spPr>
        <p:txBody>
          <a:bodyPr anchor="ctr" anchorCtr="1"/>
          <a:lstStyle/>
          <a:p>
            <a:r>
              <a:rPr lang="en-US" sz="2800"/>
              <a:t>Sharply contoured LPDs (&gt; 200 ms); </a:t>
            </a:r>
            <a:r>
              <a:rPr lang="en-US" sz="2000"/>
              <a:t>NOT LPDs+S, since the “+S” modifier for sharply contoured only applies to RDA, not to PDs. </a:t>
            </a:r>
            <a:br>
              <a:rPr lang="en-US" sz="2000"/>
            </a:br>
            <a:r>
              <a:rPr lang="en-US" sz="2000"/>
              <a:t>(see slide 53)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0" y="0"/>
            <a:ext cx="9144000" cy="5791200"/>
          </a:xfrm>
          <a:prstGeom prst="rect">
            <a:avLst/>
          </a:prstGeom>
          <a:solidFill>
            <a:srgbClr val="FFFFFF"/>
          </a:solidFill>
          <a:ln w="9525" algn="ctr">
            <a:solidFill>
              <a:srgbClr val="FFFFFF"/>
            </a:solidFill>
            <a:round/>
            <a:headEnd/>
            <a:tailEnd/>
          </a:ln>
        </p:spPr>
        <p:txBody>
          <a:bodyPr/>
          <a:lstStyle/>
          <a:p>
            <a:pPr eaLnBrk="0" hangingPunct="0"/>
            <a:endParaRPr lang="en-US"/>
          </a:p>
        </p:txBody>
      </p:sp>
      <p:pic>
        <p:nvPicPr>
          <p:cNvPr id="98306" name="Picture 3"/>
          <p:cNvPicPr>
            <a:picLocks noChangeAspect="1" noChangeArrowheads="1"/>
          </p:cNvPicPr>
          <p:nvPr/>
        </p:nvPicPr>
        <p:blipFill>
          <a:blip r:embed="rId3"/>
          <a:srcRect/>
          <a:stretch>
            <a:fillRect/>
          </a:stretch>
        </p:blipFill>
        <p:spPr bwMode="auto">
          <a:xfrm>
            <a:off x="0" y="23813"/>
            <a:ext cx="9144000" cy="5805487"/>
          </a:xfrm>
          <a:prstGeom prst="rect">
            <a:avLst/>
          </a:prstGeom>
          <a:noFill/>
          <a:ln w="9525">
            <a:noFill/>
            <a:miter lim="800000"/>
            <a:headEnd/>
            <a:tailEnd/>
          </a:ln>
        </p:spPr>
      </p:pic>
      <p:sp>
        <p:nvSpPr>
          <p:cNvPr id="98307" name="Espace réservé du numéro de diapositive 1"/>
          <p:cNvSpPr>
            <a:spLocks noGrp="1"/>
          </p:cNvSpPr>
          <p:nvPr>
            <p:ph type="sldNum" sz="quarter" idx="12"/>
          </p:nvPr>
        </p:nvSpPr>
        <p:spPr>
          <a:noFill/>
        </p:spPr>
        <p:txBody>
          <a:bodyPr/>
          <a:lstStyle/>
          <a:p>
            <a:fld id="{ECCEC325-F7DA-48A5-8C46-F91DA087B5EA}" type="slidenum">
              <a:rPr lang="en-US" smtClean="0">
                <a:ea typeface="ＭＳ Ｐゴシック" pitchFamily="34" charset="-128"/>
              </a:rPr>
              <a:pPr/>
              <a:t>41</a:t>
            </a:fld>
            <a:endParaRPr lang="en-US" smtClean="0">
              <a:ea typeface="ＭＳ Ｐゴシック" pitchFamily="34" charset="-128"/>
            </a:endParaRPr>
          </a:p>
        </p:txBody>
      </p:sp>
      <p:sp>
        <p:nvSpPr>
          <p:cNvPr id="98308" name="Titre 2"/>
          <p:cNvSpPr>
            <a:spLocks noGrp="1"/>
          </p:cNvSpPr>
          <p:nvPr>
            <p:ph type="title"/>
          </p:nvPr>
        </p:nvSpPr>
        <p:spPr/>
        <p:txBody>
          <a:bodyPr/>
          <a:lstStyle/>
          <a:p>
            <a:endParaRPr lang="en-US" smtClean="0">
              <a:ea typeface="ＭＳ Ｐゴシック" pitchFamily="34" charset="-128"/>
            </a:endParaRPr>
          </a:p>
        </p:txBody>
      </p:sp>
      <p:sp>
        <p:nvSpPr>
          <p:cNvPr id="8" name="Rectangle 4"/>
          <p:cNvSpPr txBox="1">
            <a:spLocks noChangeArrowheads="1"/>
          </p:cNvSpPr>
          <p:nvPr/>
        </p:nvSpPr>
        <p:spPr bwMode="auto">
          <a:xfrm>
            <a:off x="-6350" y="5718175"/>
            <a:ext cx="9150350" cy="1139825"/>
          </a:xfrm>
          <a:prstGeom prst="rect">
            <a:avLst/>
          </a:prstGeom>
          <a:noFill/>
          <a:ln w="9525">
            <a:noFill/>
            <a:miter lim="800000"/>
            <a:headEnd/>
            <a:tailEnd/>
          </a:ln>
        </p:spPr>
        <p:txBody>
          <a:bodyPr anchor="ctr" anchorCtr="1"/>
          <a:lstStyle/>
          <a:p>
            <a:r>
              <a:rPr lang="en-US" sz="2800"/>
              <a:t>Sharply contoured GPDs (&gt; 200 ms); </a:t>
            </a:r>
            <a:r>
              <a:rPr lang="en-US" sz="2000"/>
              <a:t>NOT LPDs+S, since the “+S” modifier for sharply contoured only applies to RDA, not to PDs. </a:t>
            </a:r>
            <a:br>
              <a:rPr lang="en-US" sz="2000"/>
            </a:br>
            <a:r>
              <a:rPr lang="en-US" sz="2000"/>
              <a:t>(see slide 53)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Amplitude</a:t>
            </a:r>
            <a:endParaRPr lang="en-US" u="sng" smtClean="0">
              <a:solidFill>
                <a:srgbClr val="FFFF00"/>
              </a:solidFill>
              <a:ea typeface="ＭＳ Ｐゴシック" pitchFamily="34" charset="-128"/>
            </a:endParaRPr>
          </a:p>
        </p:txBody>
      </p:sp>
      <p:sp>
        <p:nvSpPr>
          <p:cNvPr id="100354" name="Rectangle 3"/>
          <p:cNvSpPr>
            <a:spLocks noGrp="1" noChangeArrowheads="1"/>
          </p:cNvSpPr>
          <p:nvPr>
            <p:ph type="body" idx="1"/>
          </p:nvPr>
        </p:nvSpPr>
        <p:spPr>
          <a:xfrm>
            <a:off x="457200" y="1447800"/>
            <a:ext cx="8229600" cy="4530725"/>
          </a:xfrm>
        </p:spPr>
        <p:txBody>
          <a:bodyPr/>
          <a:lstStyle/>
          <a:p>
            <a:pPr eaLnBrk="1" hangingPunct="1">
              <a:lnSpc>
                <a:spcPct val="90000"/>
              </a:lnSpc>
            </a:pPr>
            <a:r>
              <a:rPr lang="en-US" sz="2800" smtClean="0">
                <a:solidFill>
                  <a:srgbClr val="FFFF00"/>
                </a:solidFill>
                <a:ea typeface="ＭＳ Ｐゴシック" pitchFamily="34" charset="-128"/>
              </a:rPr>
              <a:t>Absolute amplitude</a:t>
            </a:r>
            <a:r>
              <a:rPr lang="en-US" sz="2800" smtClean="0">
                <a:ea typeface="ＭＳ Ｐゴシック" pitchFamily="34" charset="-128"/>
              </a:rPr>
              <a:t>:</a:t>
            </a:r>
          </a:p>
          <a:p>
            <a:pPr lvl="1" eaLnBrk="1" hangingPunct="1">
              <a:lnSpc>
                <a:spcPct val="90000"/>
              </a:lnSpc>
            </a:pPr>
            <a:r>
              <a:rPr lang="en-US" sz="2000" smtClean="0">
                <a:ea typeface="ＭＳ Ｐゴシック" pitchFamily="34" charset="-128"/>
              </a:rPr>
              <a:t>Typical amplitude measured in standard longitudinal bipolar 10-20 recording in the channel where the pattern is most apparent. </a:t>
            </a:r>
          </a:p>
          <a:p>
            <a:pPr lvl="2" eaLnBrk="1" hangingPunct="1">
              <a:lnSpc>
                <a:spcPct val="90000"/>
              </a:lnSpc>
            </a:pPr>
            <a:r>
              <a:rPr lang="en-US" sz="1600" smtClean="0">
                <a:ea typeface="ＭＳ Ｐゴシック" pitchFamily="34" charset="-128"/>
              </a:rPr>
              <a:t>For PDs, this refers to the </a:t>
            </a:r>
            <a:r>
              <a:rPr lang="en-US" sz="1600" u="sng" smtClean="0">
                <a:ea typeface="ＭＳ Ｐゴシック" pitchFamily="34" charset="-128"/>
              </a:rPr>
              <a:t>highest amplitude </a:t>
            </a:r>
            <a:r>
              <a:rPr lang="en-US" sz="1600" smtClean="0">
                <a:ea typeface="ＭＳ Ｐゴシック" pitchFamily="34" charset="-128"/>
              </a:rPr>
              <a:t>component.  </a:t>
            </a:r>
          </a:p>
          <a:p>
            <a:pPr lvl="2" eaLnBrk="1" hangingPunct="1">
              <a:lnSpc>
                <a:spcPct val="90000"/>
              </a:lnSpc>
            </a:pPr>
            <a:r>
              <a:rPr lang="en-US" sz="1600" smtClean="0">
                <a:ea typeface="ＭＳ Ｐゴシック" pitchFamily="34" charset="-128"/>
              </a:rPr>
              <a:t>For SW, this refers to the </a:t>
            </a:r>
            <a:r>
              <a:rPr lang="en-US" sz="1600" u="sng" smtClean="0">
                <a:ea typeface="ＭＳ Ｐゴシック" pitchFamily="34" charset="-128"/>
              </a:rPr>
              <a:t>spike/sharp wave</a:t>
            </a:r>
            <a:r>
              <a:rPr lang="en-US" sz="1600" smtClean="0">
                <a:ea typeface="ＭＳ Ｐゴシック" pitchFamily="34" charset="-128"/>
              </a:rPr>
              <a:t>.  </a:t>
            </a:r>
          </a:p>
          <a:p>
            <a:pPr lvl="1" eaLnBrk="1" hangingPunct="1">
              <a:lnSpc>
                <a:spcPct val="90000"/>
              </a:lnSpc>
            </a:pPr>
            <a:r>
              <a:rPr lang="en-US" sz="2000" smtClean="0">
                <a:ea typeface="ＭＳ Ｐゴシック" pitchFamily="34" charset="-128"/>
              </a:rPr>
              <a:t>Measure peak to trough (i.e. positive to negative peak; not peak to baseline).  </a:t>
            </a:r>
          </a:p>
          <a:p>
            <a:pPr lvl="1" eaLnBrk="1" hangingPunct="1">
              <a:lnSpc>
                <a:spcPct val="90000"/>
              </a:lnSpc>
            </a:pPr>
            <a:r>
              <a:rPr lang="en-US" sz="2000" smtClean="0">
                <a:ea typeface="ＭＳ Ｐゴシック" pitchFamily="34" charset="-128"/>
              </a:rPr>
              <a:t>Specify for RDA as well.</a:t>
            </a:r>
          </a:p>
          <a:p>
            <a:pPr lvl="1" eaLnBrk="1" hangingPunct="1">
              <a:lnSpc>
                <a:spcPct val="90000"/>
              </a:lnSpc>
            </a:pPr>
            <a:endParaRPr lang="en-US" sz="2400" smtClean="0">
              <a:ea typeface="ＭＳ Ｐゴシック" pitchFamily="34" charset="-128"/>
            </a:endParaRPr>
          </a:p>
          <a:p>
            <a:pPr lvl="1" eaLnBrk="1" hangingPunct="1">
              <a:lnSpc>
                <a:spcPct val="90000"/>
              </a:lnSpc>
            </a:pPr>
            <a:r>
              <a:rPr lang="en-US" sz="2400" smtClean="0">
                <a:ea typeface="ＭＳ Ｐゴシック" pitchFamily="34" charset="-128"/>
              </a:rPr>
              <a:t>Categorize as:</a:t>
            </a:r>
          </a:p>
          <a:p>
            <a:pPr lvl="2" eaLnBrk="1" hangingPunct="1">
              <a:lnSpc>
                <a:spcPct val="90000"/>
              </a:lnSpc>
            </a:pPr>
            <a:r>
              <a:rPr lang="en-US" sz="2000" smtClean="0">
                <a:solidFill>
                  <a:srgbClr val="66FF33"/>
                </a:solidFill>
                <a:ea typeface="ＭＳ Ｐゴシック" pitchFamily="34" charset="-128"/>
              </a:rPr>
              <a:t>&lt;20 uV 	</a:t>
            </a:r>
            <a:r>
              <a:rPr lang="ja-JP" altLang="en-US" sz="2000" smtClean="0">
                <a:solidFill>
                  <a:srgbClr val="66FF33"/>
                </a:solidFill>
                <a:ea typeface="ＭＳ Ｐゴシック" pitchFamily="34" charset="-128"/>
              </a:rPr>
              <a:t>“</a:t>
            </a:r>
            <a:r>
              <a:rPr lang="en-US" altLang="ja-JP" sz="2000" smtClean="0">
                <a:solidFill>
                  <a:srgbClr val="66FF33"/>
                </a:solidFill>
                <a:ea typeface="ＭＳ Ｐゴシック" pitchFamily="34" charset="-128"/>
              </a:rPr>
              <a:t>very low”</a:t>
            </a:r>
          </a:p>
          <a:p>
            <a:pPr lvl="2" eaLnBrk="1" hangingPunct="1">
              <a:lnSpc>
                <a:spcPct val="90000"/>
              </a:lnSpc>
            </a:pPr>
            <a:r>
              <a:rPr lang="en-US" sz="2000" smtClean="0">
                <a:solidFill>
                  <a:srgbClr val="66FF33"/>
                </a:solidFill>
                <a:ea typeface="ＭＳ Ｐゴシック" pitchFamily="34" charset="-128"/>
              </a:rPr>
              <a:t>20-49 uV 	</a:t>
            </a:r>
            <a:r>
              <a:rPr lang="ja-JP" altLang="en-US" sz="2000" smtClean="0">
                <a:solidFill>
                  <a:srgbClr val="66FF33"/>
                </a:solidFill>
                <a:ea typeface="ＭＳ Ｐゴシック" pitchFamily="34" charset="-128"/>
              </a:rPr>
              <a:t>“</a:t>
            </a:r>
            <a:r>
              <a:rPr lang="en-US" altLang="ja-JP" sz="2000" smtClean="0">
                <a:solidFill>
                  <a:srgbClr val="66FF33"/>
                </a:solidFill>
                <a:ea typeface="ＭＳ Ｐゴシック" pitchFamily="34" charset="-128"/>
              </a:rPr>
              <a:t>low</a:t>
            </a:r>
            <a:r>
              <a:rPr lang="ja-JP" altLang="en-US" sz="2000" smtClean="0">
                <a:solidFill>
                  <a:srgbClr val="66FF33"/>
                </a:solidFill>
                <a:ea typeface="ＭＳ Ｐゴシック" pitchFamily="34" charset="-128"/>
              </a:rPr>
              <a:t>”</a:t>
            </a:r>
            <a:endParaRPr lang="en-US" altLang="ja-JP" sz="2000" smtClean="0">
              <a:solidFill>
                <a:srgbClr val="66FF33"/>
              </a:solidFill>
              <a:ea typeface="ＭＳ Ｐゴシック" pitchFamily="34" charset="-128"/>
            </a:endParaRPr>
          </a:p>
          <a:p>
            <a:pPr lvl="2" eaLnBrk="1" hangingPunct="1">
              <a:lnSpc>
                <a:spcPct val="90000"/>
              </a:lnSpc>
            </a:pPr>
            <a:r>
              <a:rPr lang="en-US" sz="2000" smtClean="0">
                <a:solidFill>
                  <a:srgbClr val="66FF33"/>
                </a:solidFill>
                <a:ea typeface="ＭＳ Ｐゴシック" pitchFamily="34" charset="-128"/>
              </a:rPr>
              <a:t>50-199 uV 	</a:t>
            </a:r>
            <a:r>
              <a:rPr lang="ja-JP" altLang="en-US" sz="2000" smtClean="0">
                <a:solidFill>
                  <a:srgbClr val="66FF33"/>
                </a:solidFill>
                <a:ea typeface="ＭＳ Ｐゴシック" pitchFamily="34" charset="-128"/>
              </a:rPr>
              <a:t>“</a:t>
            </a:r>
            <a:r>
              <a:rPr lang="en-US" altLang="ja-JP" sz="2000" smtClean="0">
                <a:solidFill>
                  <a:srgbClr val="66FF33"/>
                </a:solidFill>
                <a:ea typeface="ＭＳ Ｐゴシック" pitchFamily="34" charset="-128"/>
              </a:rPr>
              <a:t>medium</a:t>
            </a:r>
            <a:r>
              <a:rPr lang="ja-JP" altLang="en-US" sz="2000" smtClean="0">
                <a:solidFill>
                  <a:srgbClr val="66FF33"/>
                </a:solidFill>
                <a:ea typeface="ＭＳ Ｐゴシック" pitchFamily="34" charset="-128"/>
              </a:rPr>
              <a:t>”</a:t>
            </a:r>
            <a:endParaRPr lang="en-US" altLang="ja-JP" sz="2000" smtClean="0">
              <a:solidFill>
                <a:srgbClr val="66FF33"/>
              </a:solidFill>
              <a:ea typeface="ＭＳ Ｐゴシック" pitchFamily="34" charset="-128"/>
            </a:endParaRPr>
          </a:p>
          <a:p>
            <a:pPr lvl="2" eaLnBrk="1" hangingPunct="1">
              <a:lnSpc>
                <a:spcPct val="90000"/>
              </a:lnSpc>
            </a:pPr>
            <a:r>
              <a:rPr lang="en-US" sz="2000" smtClean="0">
                <a:solidFill>
                  <a:srgbClr val="66FF33"/>
                </a:solidFill>
                <a:ea typeface="ＭＳ Ｐゴシック" pitchFamily="34" charset="-128"/>
              </a:rPr>
              <a:t> </a:t>
            </a:r>
            <a:r>
              <a:rPr lang="en-US" sz="2000" u="sng" smtClean="0">
                <a:solidFill>
                  <a:srgbClr val="66FF33"/>
                </a:solidFill>
                <a:ea typeface="ＭＳ Ｐゴシック" pitchFamily="34" charset="-128"/>
              </a:rPr>
              <a:t>&gt;</a:t>
            </a:r>
            <a:r>
              <a:rPr lang="en-US" sz="2000" smtClean="0">
                <a:solidFill>
                  <a:srgbClr val="66FF33"/>
                </a:solidFill>
                <a:ea typeface="ＭＳ Ｐゴシック" pitchFamily="34" charset="-128"/>
              </a:rPr>
              <a:t>200 uV 	</a:t>
            </a:r>
            <a:r>
              <a:rPr lang="ja-JP" altLang="en-US" sz="2000" smtClean="0">
                <a:solidFill>
                  <a:srgbClr val="66FF33"/>
                </a:solidFill>
                <a:ea typeface="ＭＳ Ｐゴシック" pitchFamily="34" charset="-128"/>
              </a:rPr>
              <a:t>“</a:t>
            </a:r>
            <a:r>
              <a:rPr lang="en-US" altLang="ja-JP" sz="2000" smtClean="0">
                <a:solidFill>
                  <a:srgbClr val="66FF33"/>
                </a:solidFill>
                <a:ea typeface="ＭＳ Ｐゴシック" pitchFamily="34" charset="-128"/>
              </a:rPr>
              <a:t>high</a:t>
            </a:r>
            <a:r>
              <a:rPr lang="ja-JP" altLang="en-US" sz="2000" smtClean="0">
                <a:solidFill>
                  <a:srgbClr val="66FF33"/>
                </a:solidFill>
                <a:ea typeface="ＭＳ Ｐゴシック" pitchFamily="34" charset="-128"/>
              </a:rPr>
              <a:t>”</a:t>
            </a:r>
            <a:endParaRPr lang="en-US" sz="2000" smtClean="0">
              <a:solidFill>
                <a:srgbClr val="66FF33"/>
              </a:solidFill>
              <a:ea typeface="ＭＳ Ｐゴシック" pitchFamily="34" charset="-128"/>
            </a:endParaRPr>
          </a:p>
        </p:txBody>
      </p:sp>
      <p:sp>
        <p:nvSpPr>
          <p:cNvPr id="100355" name="Espace réservé du numéro de diapositive 1"/>
          <p:cNvSpPr>
            <a:spLocks noGrp="1"/>
          </p:cNvSpPr>
          <p:nvPr>
            <p:ph type="sldNum" sz="quarter" idx="12"/>
          </p:nvPr>
        </p:nvSpPr>
        <p:spPr>
          <a:noFill/>
        </p:spPr>
        <p:txBody>
          <a:bodyPr/>
          <a:lstStyle/>
          <a:p>
            <a:fld id="{32116086-DB0B-422A-A499-0CDC288E4198}" type="slidenum">
              <a:rPr lang="en-US" smtClean="0">
                <a:ea typeface="ＭＳ Ｐゴシック" pitchFamily="34" charset="-128"/>
              </a:rPr>
              <a:pPr/>
              <a:t>42</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Amplitude</a:t>
            </a:r>
            <a:endParaRPr lang="en-US" u="sng" smtClean="0">
              <a:solidFill>
                <a:srgbClr val="FFFF00"/>
              </a:solidFill>
              <a:ea typeface="ＭＳ Ｐゴシック" pitchFamily="34" charset="-128"/>
            </a:endParaRPr>
          </a:p>
        </p:txBody>
      </p:sp>
      <p:sp>
        <p:nvSpPr>
          <p:cNvPr id="152579" name="Rectangle 3"/>
          <p:cNvSpPr>
            <a:spLocks noGrp="1" noChangeArrowheads="1"/>
          </p:cNvSpPr>
          <p:nvPr>
            <p:ph type="body" idx="1"/>
          </p:nvPr>
        </p:nvSpPr>
        <p:spPr/>
        <p:txBody>
          <a:bodyPr/>
          <a:lstStyle/>
          <a:p>
            <a:pPr eaLnBrk="1" hangingPunct="1">
              <a:lnSpc>
                <a:spcPct val="90000"/>
              </a:lnSpc>
              <a:buFont typeface="Wingdings" pitchFamily="2" charset="2"/>
              <a:buNone/>
              <a:defRPr/>
            </a:pPr>
            <a:r>
              <a:rPr lang="en-US" sz="2400" b="1" dirty="0" smtClean="0">
                <a:solidFill>
                  <a:srgbClr val="FFFF00"/>
                </a:solidFill>
                <a:ea typeface="ＭＳ Ｐゴシック" charset="-128"/>
              </a:rPr>
              <a:t>Relative amplitude:</a:t>
            </a:r>
            <a:endParaRPr lang="en-US" sz="2400" dirty="0" smtClean="0">
              <a:solidFill>
                <a:srgbClr val="FFFF00"/>
              </a:solidFill>
              <a:ea typeface="ＭＳ Ｐゴシック" charset="-128"/>
            </a:endParaRPr>
          </a:p>
          <a:p>
            <a:pPr eaLnBrk="1" hangingPunct="1">
              <a:lnSpc>
                <a:spcPct val="90000"/>
              </a:lnSpc>
              <a:defRPr/>
            </a:pPr>
            <a:r>
              <a:rPr lang="en-US" sz="2400" dirty="0" smtClean="0">
                <a:ea typeface="ＭＳ Ｐゴシック" charset="-128"/>
              </a:rPr>
              <a:t>For PDs only (require 2 amplitudes: absolute &amp; relative).</a:t>
            </a:r>
          </a:p>
          <a:p>
            <a:pPr lvl="1" eaLnBrk="1" hangingPunct="1">
              <a:lnSpc>
                <a:spcPct val="90000"/>
              </a:lnSpc>
              <a:defRPr/>
            </a:pPr>
            <a:endParaRPr lang="en-US" sz="2400" dirty="0">
              <a:ea typeface="ＭＳ Ｐゴシック" charset="-128"/>
            </a:endParaRPr>
          </a:p>
          <a:p>
            <a:pPr eaLnBrk="1" hangingPunct="1">
              <a:lnSpc>
                <a:spcPct val="90000"/>
              </a:lnSpc>
              <a:defRPr/>
            </a:pPr>
            <a:r>
              <a:rPr lang="en-US" sz="2400" dirty="0" smtClean="0">
                <a:ea typeface="ＭＳ Ｐゴシック" charset="-128"/>
              </a:rPr>
              <a:t>Typical ratio of amplitudes of: </a:t>
            </a:r>
          </a:p>
          <a:p>
            <a:pPr lvl="1" eaLnBrk="1" hangingPunct="1">
              <a:lnSpc>
                <a:spcPct val="90000"/>
              </a:lnSpc>
              <a:defRPr/>
            </a:pPr>
            <a:r>
              <a:rPr lang="en-US" sz="2000" dirty="0" smtClean="0">
                <a:ea typeface="ＭＳ Ｐゴシック" charset="-128"/>
              </a:rPr>
              <a:t>highest amplitude component </a:t>
            </a:r>
          </a:p>
          <a:p>
            <a:pPr marL="457200" lvl="1" indent="0" eaLnBrk="1" hangingPunct="1">
              <a:lnSpc>
                <a:spcPct val="90000"/>
              </a:lnSpc>
              <a:buFont typeface="Wingdings" pitchFamily="2" charset="2"/>
              <a:buNone/>
              <a:defRPr/>
            </a:pPr>
            <a:r>
              <a:rPr lang="en-US" sz="2000" dirty="0" smtClean="0">
                <a:ea typeface="ＭＳ Ｐゴシック" charset="-128"/>
              </a:rPr>
              <a:t>to </a:t>
            </a:r>
          </a:p>
          <a:p>
            <a:pPr lvl="1" eaLnBrk="1" hangingPunct="1">
              <a:lnSpc>
                <a:spcPct val="90000"/>
              </a:lnSpc>
              <a:defRPr/>
            </a:pPr>
            <a:r>
              <a:rPr lang="en-US" sz="2000" dirty="0" smtClean="0">
                <a:ea typeface="ＭＳ Ｐゴシック" charset="-128"/>
              </a:rPr>
              <a:t>background between discharges (in same channel and montage)  </a:t>
            </a:r>
          </a:p>
          <a:p>
            <a:pPr marL="0" indent="0" eaLnBrk="1" hangingPunct="1">
              <a:lnSpc>
                <a:spcPct val="90000"/>
              </a:lnSpc>
              <a:buFont typeface="Wingdings" pitchFamily="2" charset="2"/>
              <a:buNone/>
              <a:defRPr/>
            </a:pPr>
            <a:endParaRPr lang="en-US" sz="2400" dirty="0" smtClean="0">
              <a:ea typeface="ＭＳ Ｐゴシック" charset="-128"/>
            </a:endParaRPr>
          </a:p>
          <a:p>
            <a:pPr eaLnBrk="1" hangingPunct="1">
              <a:lnSpc>
                <a:spcPct val="90000"/>
              </a:lnSpc>
              <a:defRPr/>
            </a:pPr>
            <a:r>
              <a:rPr lang="en-US" sz="2400" dirty="0" smtClean="0">
                <a:ea typeface="ＭＳ Ｐゴシック" charset="-128"/>
              </a:rPr>
              <a:t>Categorize as </a:t>
            </a:r>
            <a:r>
              <a:rPr lang="en-US" sz="2400" u="sng" dirty="0" smtClean="0">
                <a:solidFill>
                  <a:srgbClr val="66FF33"/>
                </a:solidFill>
                <a:ea typeface="ＭＳ Ｐゴシック" charset="-128"/>
              </a:rPr>
              <a:t>&lt;</a:t>
            </a:r>
            <a:r>
              <a:rPr lang="en-US" sz="2400" dirty="0" smtClean="0">
                <a:solidFill>
                  <a:srgbClr val="66FF33"/>
                </a:solidFill>
                <a:ea typeface="ＭＳ Ｐゴシック" charset="-128"/>
              </a:rPr>
              <a:t>2</a:t>
            </a:r>
            <a:r>
              <a:rPr lang="en-US" sz="2400" dirty="0" smtClean="0">
                <a:ea typeface="ＭＳ Ｐゴシック" charset="-128"/>
              </a:rPr>
              <a:t> or </a:t>
            </a:r>
            <a:r>
              <a:rPr lang="en-US" sz="2400" dirty="0" smtClean="0">
                <a:solidFill>
                  <a:srgbClr val="66FF33"/>
                </a:solidFill>
                <a:ea typeface="ＭＳ Ｐゴシック" charset="-128"/>
              </a:rPr>
              <a:t>&gt;2</a:t>
            </a:r>
            <a:r>
              <a:rPr lang="en-US" sz="2400" dirty="0" smtClean="0">
                <a:ea typeface="ＭＳ Ｐゴシック" charset="-128"/>
              </a:rPr>
              <a:t>.</a:t>
            </a:r>
          </a:p>
          <a:p>
            <a:pPr marL="457200" lvl="1" indent="0" eaLnBrk="1" hangingPunct="1">
              <a:lnSpc>
                <a:spcPct val="90000"/>
              </a:lnSpc>
              <a:buFont typeface="Wingdings" pitchFamily="2" charset="2"/>
              <a:buNone/>
              <a:defRPr/>
            </a:pPr>
            <a:endParaRPr lang="en-US" sz="2400" dirty="0" smtClean="0">
              <a:ea typeface="ＭＳ Ｐゴシック" charset="-128"/>
            </a:endParaRPr>
          </a:p>
        </p:txBody>
      </p:sp>
      <p:sp>
        <p:nvSpPr>
          <p:cNvPr id="102403" name="Espace réservé du numéro de diapositive 1"/>
          <p:cNvSpPr>
            <a:spLocks noGrp="1"/>
          </p:cNvSpPr>
          <p:nvPr>
            <p:ph type="sldNum" sz="quarter" idx="12"/>
          </p:nvPr>
        </p:nvSpPr>
        <p:spPr>
          <a:noFill/>
        </p:spPr>
        <p:txBody>
          <a:bodyPr/>
          <a:lstStyle/>
          <a:p>
            <a:fld id="{27D7E060-BE96-4312-B7F1-8F4E98B0C4DB}" type="slidenum">
              <a:rPr lang="en-US" smtClean="0">
                <a:ea typeface="ＭＳ Ｐゴシック" pitchFamily="34" charset="-128"/>
              </a:rPr>
              <a:pPr/>
              <a:t>43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6" name="Rectangle 4"/>
          <p:cNvSpPr>
            <a:spLocks noGrp="1" noChangeArrowheads="1"/>
          </p:cNvSpPr>
          <p:nvPr>
            <p:ph type="title"/>
          </p:nvPr>
        </p:nvSpPr>
        <p:spPr/>
        <p:txBody>
          <a:bodyPr/>
          <a:lstStyle/>
          <a:p>
            <a:pPr eaLnBrk="1" hangingPunct="1">
              <a:defRPr/>
            </a:pPr>
            <a:r>
              <a:rPr lang="en-US" dirty="0" smtClean="0">
                <a:solidFill>
                  <a:srgbClr val="FFFF00"/>
                </a:solidFill>
                <a:ea typeface="+mj-ea"/>
                <a:cs typeface="+mj-cs"/>
              </a:rPr>
              <a:t>Amplitude</a:t>
            </a:r>
          </a:p>
        </p:txBody>
      </p:sp>
      <p:sp>
        <p:nvSpPr>
          <p:cNvPr id="104450" name="ZoneTexte 6"/>
          <p:cNvSpPr txBox="1">
            <a:spLocks noChangeArrowheads="1"/>
          </p:cNvSpPr>
          <p:nvPr/>
        </p:nvSpPr>
        <p:spPr bwMode="auto">
          <a:xfrm>
            <a:off x="533400" y="5486400"/>
            <a:ext cx="8763000" cy="1323975"/>
          </a:xfrm>
          <a:prstGeom prst="rect">
            <a:avLst/>
          </a:prstGeom>
          <a:noFill/>
          <a:ln w="9525">
            <a:noFill/>
            <a:miter lim="800000"/>
            <a:headEnd/>
            <a:tailEnd/>
          </a:ln>
        </p:spPr>
        <p:txBody>
          <a:bodyPr>
            <a:spAutoFit/>
          </a:bodyPr>
          <a:lstStyle/>
          <a:p>
            <a:pPr eaLnBrk="0" hangingPunct="0"/>
            <a:r>
              <a:rPr lang="en-US" sz="2000"/>
              <a:t>Absolute amplitude= A ; measured from peak to through</a:t>
            </a:r>
          </a:p>
          <a:p>
            <a:pPr eaLnBrk="0" hangingPunct="0"/>
            <a:r>
              <a:rPr lang="en-US" sz="2000"/>
              <a:t>Relative amplitude = A/A</a:t>
            </a:r>
            <a:r>
              <a:rPr lang="en-US" sz="2000" baseline="-25000"/>
              <a:t>b</a:t>
            </a:r>
            <a:r>
              <a:rPr lang="en-US" sz="2000"/>
              <a:t>; A</a:t>
            </a:r>
            <a:r>
              <a:rPr lang="en-US" sz="2000" baseline="-25000"/>
              <a:t>b</a:t>
            </a:r>
            <a:r>
              <a:rPr lang="en-US" sz="2000"/>
              <a:t> is amplitude of the </a:t>
            </a:r>
            <a:r>
              <a:rPr lang="en-US" sz="2000" i="1"/>
              <a:t>typical </a:t>
            </a:r>
            <a:r>
              <a:rPr lang="en-US" sz="2000"/>
              <a:t>background between discharges (i.e., does not include sporadic waves of higher amplitude; see slide 78) </a:t>
            </a:r>
          </a:p>
        </p:txBody>
      </p:sp>
      <p:pic>
        <p:nvPicPr>
          <p:cNvPr id="104451" name="Image 1" descr="ACNC nomenclature diagrams_Ampl.tif"/>
          <p:cNvPicPr>
            <a:picLocks noChangeAspect="1"/>
          </p:cNvPicPr>
          <p:nvPr/>
        </p:nvPicPr>
        <p:blipFill>
          <a:blip r:embed="rId3"/>
          <a:srcRect/>
          <a:stretch>
            <a:fillRect/>
          </a:stretch>
        </p:blipFill>
        <p:spPr bwMode="auto">
          <a:xfrm>
            <a:off x="1295400" y="1371600"/>
            <a:ext cx="6477000" cy="4178300"/>
          </a:xfrm>
          <a:prstGeom prst="rect">
            <a:avLst/>
          </a:prstGeom>
          <a:noFill/>
          <a:ln w="9525">
            <a:noFill/>
            <a:miter lim="800000"/>
            <a:headEnd/>
            <a:tailEnd/>
          </a:ln>
        </p:spPr>
      </p:pic>
      <p:sp>
        <p:nvSpPr>
          <p:cNvPr id="104452" name="Espace réservé du numéro de diapositive 2"/>
          <p:cNvSpPr>
            <a:spLocks noGrp="1"/>
          </p:cNvSpPr>
          <p:nvPr>
            <p:ph type="sldNum" sz="quarter" idx="12"/>
          </p:nvPr>
        </p:nvSpPr>
        <p:spPr>
          <a:noFill/>
        </p:spPr>
        <p:txBody>
          <a:bodyPr/>
          <a:lstStyle/>
          <a:p>
            <a:fld id="{54840544-FECC-4EAD-9F20-A621E409A643}" type="slidenum">
              <a:rPr lang="en-US" smtClean="0">
                <a:ea typeface="ＭＳ Ｐゴシック" pitchFamily="34" charset="-128"/>
              </a:rPr>
              <a:pPr/>
              <a:t>44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ce réservé du numéro de diapositive 1"/>
          <p:cNvSpPr>
            <a:spLocks noGrp="1"/>
          </p:cNvSpPr>
          <p:nvPr>
            <p:ph type="sldNum" sz="quarter" idx="12"/>
          </p:nvPr>
        </p:nvSpPr>
        <p:spPr>
          <a:noFill/>
        </p:spPr>
        <p:txBody>
          <a:bodyPr/>
          <a:lstStyle/>
          <a:p>
            <a:fld id="{42185416-E473-49A7-A479-7BEB77846EF5}" type="slidenum">
              <a:rPr lang="en-US" smtClean="0">
                <a:ea typeface="ＭＳ Ｐゴシック" pitchFamily="34" charset="-128"/>
              </a:rPr>
              <a:pPr/>
              <a:t>45</a:t>
            </a:fld>
            <a:endParaRPr lang="en-US" smtClean="0">
              <a:ea typeface="ＭＳ Ｐゴシック" pitchFamily="34" charset="-128"/>
            </a:endParaRPr>
          </a:p>
        </p:txBody>
      </p:sp>
      <p:pic>
        <p:nvPicPr>
          <p:cNvPr id="106498" name="Picture 2"/>
          <p:cNvPicPr>
            <a:picLocks noChangeAspect="1" noChangeArrowheads="1"/>
          </p:cNvPicPr>
          <p:nvPr/>
        </p:nvPicPr>
        <p:blipFill>
          <a:blip r:embed="rId2"/>
          <a:srcRect l="-2" t="3983" r="22169" b="2127"/>
          <a:stretch>
            <a:fillRect/>
          </a:stretch>
        </p:blipFill>
        <p:spPr bwMode="auto">
          <a:xfrm>
            <a:off x="0" y="17463"/>
            <a:ext cx="9144000" cy="5799137"/>
          </a:xfrm>
          <a:prstGeom prst="rect">
            <a:avLst/>
          </a:prstGeom>
          <a:noFill/>
          <a:ln w="9525">
            <a:noFill/>
            <a:miter lim="800000"/>
            <a:headEnd/>
            <a:tailEnd/>
          </a:ln>
        </p:spPr>
      </p:pic>
      <p:sp>
        <p:nvSpPr>
          <p:cNvPr id="5" name="Rectangle 4"/>
          <p:cNvSpPr txBox="1">
            <a:spLocks noChangeArrowheads="1"/>
          </p:cNvSpPr>
          <p:nvPr/>
        </p:nvSpPr>
        <p:spPr bwMode="auto">
          <a:xfrm>
            <a:off x="381000" y="5870575"/>
            <a:ext cx="8229600" cy="1139825"/>
          </a:xfrm>
          <a:prstGeom prst="rect">
            <a:avLst/>
          </a:prstGeom>
          <a:noFill/>
          <a:ln w="9525">
            <a:noFill/>
            <a:miter lim="800000"/>
            <a:headEnd/>
            <a:tailEnd/>
          </a:ln>
        </p:spPr>
        <p:txBody>
          <a:bodyPr/>
          <a:lstStyle/>
          <a:p>
            <a:pPr algn="ctr"/>
            <a:r>
              <a:rPr lang="en-US" sz="2800"/>
              <a:t>Sharp LPDs with high absolute amplitude (</a:t>
            </a:r>
            <a:r>
              <a:rPr lang="en-US" sz="2800" u="sng"/>
              <a:t>&gt;</a:t>
            </a:r>
            <a:r>
              <a:rPr lang="en-US" sz="2800"/>
              <a:t>200µV) and relative amplitude &gt;2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Polarity</a:t>
            </a:r>
            <a:endParaRPr lang="en-US" u="sng" smtClean="0">
              <a:solidFill>
                <a:srgbClr val="FFFF00"/>
              </a:solidFill>
              <a:ea typeface="ＭＳ Ｐゴシック" pitchFamily="34" charset="-128"/>
            </a:endParaRPr>
          </a:p>
        </p:txBody>
      </p:sp>
      <p:sp>
        <p:nvSpPr>
          <p:cNvPr id="152579" name="Rectangle 3"/>
          <p:cNvSpPr>
            <a:spLocks noGrp="1" noChangeArrowheads="1"/>
          </p:cNvSpPr>
          <p:nvPr>
            <p:ph type="body" idx="1"/>
          </p:nvPr>
        </p:nvSpPr>
        <p:spPr>
          <a:xfrm>
            <a:off x="457200" y="1412875"/>
            <a:ext cx="8229600" cy="4530725"/>
          </a:xfrm>
        </p:spPr>
        <p:txBody>
          <a:bodyPr/>
          <a:lstStyle/>
          <a:p>
            <a:pPr>
              <a:buFont typeface="Wingdings" pitchFamily="2" charset="2"/>
              <a:buNone/>
              <a:defRPr/>
            </a:pPr>
            <a:r>
              <a:rPr lang="en-US" sz="2400" u="sng" dirty="0" smtClean="0">
                <a:effectLst>
                  <a:outerShdw blurRad="38100" dist="38100" dir="2700000" algn="tl">
                    <a:srgbClr val="000000">
                      <a:alpha val="43137"/>
                    </a:srgbClr>
                  </a:outerShdw>
                </a:effectLst>
                <a:cs typeface="+mn-cs"/>
              </a:rPr>
              <a:t>Specify</a:t>
            </a:r>
            <a:r>
              <a:rPr lang="en-US" sz="2400" dirty="0" smtClean="0">
                <a:effectLst>
                  <a:outerShdw blurRad="38100" dist="38100" dir="2700000" algn="tl">
                    <a:srgbClr val="000000">
                      <a:alpha val="43137"/>
                    </a:srgbClr>
                  </a:outerShdw>
                </a:effectLst>
                <a:cs typeface="+mn-cs"/>
              </a:rPr>
              <a:t> </a:t>
            </a:r>
          </a:p>
          <a:p>
            <a:pPr>
              <a:buFont typeface="Wingdings" charset="0"/>
              <a:buChar char="l"/>
              <a:defRPr/>
            </a:pPr>
            <a:r>
              <a:rPr lang="en-US" sz="2000" dirty="0" smtClean="0">
                <a:solidFill>
                  <a:srgbClr val="FFFFFF"/>
                </a:solidFill>
                <a:effectLst>
                  <a:outerShdw blurRad="38100" dist="38100" dir="2700000" algn="tl">
                    <a:srgbClr val="000000">
                      <a:alpha val="43137"/>
                    </a:srgbClr>
                  </a:outerShdw>
                </a:effectLst>
                <a:cs typeface="+mn-cs"/>
              </a:rPr>
              <a:t>For </a:t>
            </a:r>
            <a:r>
              <a:rPr lang="en-US" sz="2000" dirty="0">
                <a:solidFill>
                  <a:srgbClr val="FFFFFF"/>
                </a:solidFill>
                <a:effectLst>
                  <a:outerShdw blurRad="38100" dist="38100" dir="2700000" algn="tl">
                    <a:srgbClr val="000000">
                      <a:alpha val="43137"/>
                    </a:srgbClr>
                  </a:outerShdw>
                </a:effectLst>
                <a:cs typeface="+mn-cs"/>
              </a:rPr>
              <a:t>the predominant phase (phase with the greatest amplitude) only. </a:t>
            </a:r>
            <a:endParaRPr lang="en-US" sz="2000" dirty="0" smtClean="0">
              <a:solidFill>
                <a:srgbClr val="FFFFFF"/>
              </a:solidFill>
              <a:effectLst>
                <a:outerShdw blurRad="38100" dist="38100" dir="2700000" algn="tl">
                  <a:srgbClr val="000000">
                    <a:alpha val="43137"/>
                  </a:srgbClr>
                </a:outerShdw>
              </a:effectLst>
              <a:cs typeface="+mn-cs"/>
            </a:endParaRPr>
          </a:p>
          <a:p>
            <a:pPr>
              <a:buFont typeface="Wingdings" charset="0"/>
              <a:buChar char="l"/>
              <a:defRPr/>
            </a:pPr>
            <a:r>
              <a:rPr lang="en-US" sz="2000" dirty="0" smtClean="0">
                <a:solidFill>
                  <a:srgbClr val="FFFFFF"/>
                </a:solidFill>
                <a:effectLst>
                  <a:outerShdw blurRad="38100" dist="38100" dir="2700000" algn="tl">
                    <a:srgbClr val="000000">
                      <a:alpha val="43137"/>
                    </a:srgbClr>
                  </a:outerShdw>
                </a:effectLst>
                <a:cs typeface="+mn-cs"/>
              </a:rPr>
              <a:t>Describe </a:t>
            </a:r>
            <a:r>
              <a:rPr lang="en-US" sz="2000" dirty="0">
                <a:solidFill>
                  <a:srgbClr val="FFFFFF"/>
                </a:solidFill>
                <a:effectLst>
                  <a:outerShdw blurRad="38100" dist="38100" dir="2700000" algn="tl">
                    <a:srgbClr val="000000">
                      <a:alpha val="43137"/>
                    </a:srgbClr>
                  </a:outerShdw>
                </a:effectLst>
                <a:cs typeface="+mn-cs"/>
              </a:rPr>
              <a:t>the typical discharge. </a:t>
            </a:r>
            <a:endParaRPr lang="en-US" sz="2000" dirty="0" smtClean="0">
              <a:solidFill>
                <a:srgbClr val="FFFFFF"/>
              </a:solidFill>
              <a:effectLst>
                <a:outerShdw blurRad="38100" dist="38100" dir="2700000" algn="tl">
                  <a:srgbClr val="000000">
                    <a:alpha val="43137"/>
                  </a:srgbClr>
                </a:outerShdw>
              </a:effectLst>
              <a:cs typeface="+mn-cs"/>
            </a:endParaRPr>
          </a:p>
          <a:p>
            <a:pPr>
              <a:buFont typeface="Wingdings" charset="0"/>
              <a:buChar char="l"/>
              <a:defRPr/>
            </a:pPr>
            <a:r>
              <a:rPr lang="en-US" sz="2000" dirty="0" smtClean="0">
                <a:solidFill>
                  <a:srgbClr val="FFFFFF"/>
                </a:solidFill>
                <a:effectLst>
                  <a:outerShdw blurRad="38100" dist="38100" dir="2700000" algn="tl">
                    <a:srgbClr val="000000">
                      <a:alpha val="43137"/>
                    </a:srgbClr>
                  </a:outerShdw>
                </a:effectLst>
                <a:cs typeface="+mn-cs"/>
              </a:rPr>
              <a:t>Applies </a:t>
            </a:r>
            <a:r>
              <a:rPr lang="en-US" sz="2000" dirty="0">
                <a:solidFill>
                  <a:srgbClr val="FFFFFF"/>
                </a:solidFill>
                <a:effectLst>
                  <a:outerShdw blurRad="38100" dist="38100" dir="2700000" algn="tl">
                    <a:srgbClr val="000000">
                      <a:alpha val="43137"/>
                    </a:srgbClr>
                  </a:outerShdw>
                </a:effectLst>
                <a:cs typeface="+mn-cs"/>
              </a:rPr>
              <a:t>only to </a:t>
            </a:r>
            <a:r>
              <a:rPr lang="en-US" sz="2000" dirty="0">
                <a:solidFill>
                  <a:srgbClr val="66FF33"/>
                </a:solidFill>
                <a:effectLst>
                  <a:outerShdw blurRad="38100" dist="38100" dir="2700000" algn="tl">
                    <a:srgbClr val="000000">
                      <a:alpha val="43137"/>
                    </a:srgbClr>
                  </a:outerShdw>
                </a:effectLst>
                <a:cs typeface="+mn-cs"/>
              </a:rPr>
              <a:t>PDs</a:t>
            </a:r>
            <a:r>
              <a:rPr lang="en-US" sz="2000" dirty="0">
                <a:solidFill>
                  <a:srgbClr val="FFFFFF"/>
                </a:solidFill>
                <a:effectLst>
                  <a:outerShdw blurRad="38100" dist="38100" dir="2700000" algn="tl">
                    <a:srgbClr val="000000">
                      <a:alpha val="43137"/>
                    </a:srgbClr>
                  </a:outerShdw>
                </a:effectLst>
                <a:cs typeface="+mn-cs"/>
              </a:rPr>
              <a:t> and </a:t>
            </a:r>
            <a:r>
              <a:rPr lang="en-US" sz="2000" dirty="0" smtClean="0">
                <a:solidFill>
                  <a:srgbClr val="FFFFFF"/>
                </a:solidFill>
                <a:effectLst>
                  <a:outerShdw blurRad="38100" dist="38100" dir="2700000" algn="tl">
                    <a:srgbClr val="000000">
                      <a:alpha val="43137"/>
                    </a:srgbClr>
                  </a:outerShdw>
                </a:effectLst>
                <a:cs typeface="+mn-cs"/>
              </a:rPr>
              <a:t>spike/sharp </a:t>
            </a:r>
            <a:r>
              <a:rPr lang="en-US" sz="2000" dirty="0">
                <a:solidFill>
                  <a:srgbClr val="FFFFFF"/>
                </a:solidFill>
                <a:effectLst>
                  <a:outerShdw blurRad="38100" dist="38100" dir="2700000" algn="tl">
                    <a:srgbClr val="000000">
                      <a:alpha val="43137"/>
                    </a:srgbClr>
                  </a:outerShdw>
                </a:effectLst>
                <a:cs typeface="+mn-cs"/>
              </a:rPr>
              <a:t>component of </a:t>
            </a:r>
            <a:r>
              <a:rPr lang="en-US" sz="2000" dirty="0">
                <a:solidFill>
                  <a:srgbClr val="66FF33"/>
                </a:solidFill>
                <a:effectLst>
                  <a:outerShdw blurRad="38100" dist="38100" dir="2700000" algn="tl">
                    <a:srgbClr val="000000">
                      <a:alpha val="43137"/>
                    </a:srgbClr>
                  </a:outerShdw>
                </a:effectLst>
                <a:cs typeface="+mn-cs"/>
              </a:rPr>
              <a:t>SW</a:t>
            </a:r>
            <a:r>
              <a:rPr lang="en-US" sz="2000" dirty="0">
                <a:solidFill>
                  <a:srgbClr val="FFFFFF"/>
                </a:solidFill>
                <a:effectLst>
                  <a:outerShdw blurRad="38100" dist="38100" dir="2700000" algn="tl">
                    <a:srgbClr val="000000">
                      <a:alpha val="43137"/>
                    </a:srgbClr>
                  </a:outerShdw>
                </a:effectLst>
                <a:cs typeface="+mn-cs"/>
              </a:rPr>
              <a:t>, not </a:t>
            </a:r>
            <a:r>
              <a:rPr lang="en-US" sz="2000" dirty="0" smtClean="0">
                <a:solidFill>
                  <a:srgbClr val="FFFFFF"/>
                </a:solidFill>
                <a:effectLst>
                  <a:outerShdw blurRad="38100" dist="38100" dir="2700000" algn="tl">
                    <a:srgbClr val="000000">
                      <a:alpha val="43137"/>
                    </a:srgbClr>
                  </a:outerShdw>
                </a:effectLst>
                <a:cs typeface="+mn-cs"/>
              </a:rPr>
              <a:t>to </a:t>
            </a:r>
            <a:r>
              <a:rPr lang="en-US" sz="2000" dirty="0" smtClean="0">
                <a:solidFill>
                  <a:schemeClr val="bg2">
                    <a:lumMod val="20000"/>
                    <a:lumOff val="80000"/>
                  </a:schemeClr>
                </a:solidFill>
                <a:effectLst>
                  <a:outerShdw blurRad="38100" dist="38100" dir="2700000" algn="tl">
                    <a:srgbClr val="000000">
                      <a:alpha val="43137"/>
                    </a:srgbClr>
                  </a:outerShdw>
                </a:effectLst>
                <a:cs typeface="+mn-cs"/>
              </a:rPr>
              <a:t>RDA</a:t>
            </a:r>
            <a:r>
              <a:rPr lang="en-US" sz="2000" dirty="0" smtClean="0">
                <a:solidFill>
                  <a:srgbClr val="FFFFFF"/>
                </a:solidFill>
                <a:effectLst>
                  <a:outerShdw blurRad="38100" dist="38100" dir="2700000" algn="tl">
                    <a:srgbClr val="000000">
                      <a:alpha val="43137"/>
                    </a:srgbClr>
                  </a:outerShdw>
                </a:effectLst>
                <a:cs typeface="+mn-cs"/>
              </a:rPr>
              <a:t>.  </a:t>
            </a:r>
          </a:p>
          <a:p>
            <a:pPr>
              <a:buFont typeface="Wingdings" charset="0"/>
              <a:buChar char="l"/>
              <a:defRPr/>
            </a:pPr>
            <a:r>
              <a:rPr lang="en-US" sz="2000" dirty="0" smtClean="0">
                <a:solidFill>
                  <a:srgbClr val="FFFFFF"/>
                </a:solidFill>
                <a:effectLst>
                  <a:outerShdw blurRad="38100" dist="38100" dir="2700000" algn="tl">
                    <a:srgbClr val="000000">
                      <a:alpha val="43137"/>
                    </a:srgbClr>
                  </a:outerShdw>
                </a:effectLst>
                <a:cs typeface="+mn-cs"/>
              </a:rPr>
              <a:t>Determined in referential montage. </a:t>
            </a:r>
          </a:p>
          <a:p>
            <a:pPr>
              <a:buFont typeface="Wingdings" charset="0"/>
              <a:buChar char="l"/>
              <a:defRPr/>
            </a:pPr>
            <a:endParaRPr lang="en-US" sz="2400" dirty="0" smtClean="0">
              <a:effectLst>
                <a:outerShdw blurRad="38100" dist="38100" dir="2700000" algn="tl">
                  <a:srgbClr val="000000">
                    <a:alpha val="43137"/>
                  </a:srgbClr>
                </a:outerShdw>
              </a:effectLst>
              <a:cs typeface="+mn-cs"/>
            </a:endParaRPr>
          </a:p>
          <a:p>
            <a:pPr>
              <a:buFont typeface="Wingdings" charset="0"/>
              <a:buChar char="l"/>
              <a:defRPr/>
            </a:pPr>
            <a:r>
              <a:rPr lang="en-US" sz="2400" dirty="0" smtClean="0">
                <a:effectLst>
                  <a:outerShdw blurRad="38100" dist="38100" dir="2700000" algn="tl">
                    <a:srgbClr val="000000">
                      <a:alpha val="43137"/>
                    </a:srgbClr>
                  </a:outerShdw>
                </a:effectLst>
                <a:cs typeface="+mn-cs"/>
              </a:rPr>
              <a:t>Categorize as: </a:t>
            </a:r>
            <a:endParaRPr lang="fr-FR" sz="2400" dirty="0">
              <a:effectLst>
                <a:outerShdw blurRad="38100" dist="38100" dir="2700000" algn="tl">
                  <a:srgbClr val="000000">
                    <a:alpha val="43137"/>
                  </a:srgbClr>
                </a:outerShdw>
              </a:effectLst>
              <a:cs typeface="+mn-cs"/>
            </a:endParaRPr>
          </a:p>
          <a:p>
            <a:pPr lvl="1">
              <a:buFont typeface="Wingdings" charset="0"/>
              <a:buChar char="l"/>
              <a:defRPr/>
            </a:pPr>
            <a:r>
              <a:rPr lang="en-US" sz="2000" dirty="0">
                <a:solidFill>
                  <a:srgbClr val="66FF33"/>
                </a:solidFill>
                <a:effectLst>
                  <a:outerShdw blurRad="38100" dist="38100" dir="2700000" algn="tl">
                    <a:srgbClr val="000000">
                      <a:alpha val="43137"/>
                    </a:srgbClr>
                  </a:outerShdw>
                </a:effectLst>
              </a:rPr>
              <a:t>Positive</a:t>
            </a:r>
            <a:endParaRPr lang="fr-FR" sz="2000" dirty="0">
              <a:solidFill>
                <a:srgbClr val="66FF33"/>
              </a:solidFill>
              <a:effectLst>
                <a:outerShdw blurRad="38100" dist="38100" dir="2700000" algn="tl">
                  <a:srgbClr val="000000">
                    <a:alpha val="43137"/>
                  </a:srgbClr>
                </a:outerShdw>
              </a:effectLst>
            </a:endParaRPr>
          </a:p>
          <a:p>
            <a:pPr lvl="1">
              <a:buFont typeface="Wingdings" charset="0"/>
              <a:buChar char="l"/>
              <a:defRPr/>
            </a:pPr>
            <a:r>
              <a:rPr lang="en-US" sz="2000" dirty="0">
                <a:solidFill>
                  <a:srgbClr val="66FF33"/>
                </a:solidFill>
                <a:effectLst>
                  <a:outerShdw blurRad="38100" dist="38100" dir="2700000" algn="tl">
                    <a:srgbClr val="000000">
                      <a:alpha val="43137"/>
                    </a:srgbClr>
                  </a:outerShdw>
                </a:effectLst>
              </a:rPr>
              <a:t>Negative</a:t>
            </a:r>
            <a:endParaRPr lang="fr-FR" sz="2000" dirty="0">
              <a:solidFill>
                <a:srgbClr val="66FF33"/>
              </a:solidFill>
              <a:effectLst>
                <a:outerShdw blurRad="38100" dist="38100" dir="2700000" algn="tl">
                  <a:srgbClr val="000000">
                    <a:alpha val="43137"/>
                  </a:srgbClr>
                </a:outerShdw>
              </a:effectLst>
            </a:endParaRPr>
          </a:p>
          <a:p>
            <a:pPr lvl="1">
              <a:buFont typeface="Wingdings" charset="0"/>
              <a:buChar char="l"/>
              <a:defRPr/>
            </a:pPr>
            <a:r>
              <a:rPr lang="en-US" sz="2000" dirty="0">
                <a:solidFill>
                  <a:srgbClr val="66FF33"/>
                </a:solidFill>
                <a:effectLst>
                  <a:outerShdw blurRad="38100" dist="38100" dir="2700000" algn="tl">
                    <a:srgbClr val="000000">
                      <a:alpha val="43137"/>
                    </a:srgbClr>
                  </a:outerShdw>
                </a:effectLst>
              </a:rPr>
              <a:t>Dipole, horizontal/tangential</a:t>
            </a:r>
            <a:endParaRPr lang="fr-FR" sz="2000" dirty="0">
              <a:solidFill>
                <a:srgbClr val="66FF33"/>
              </a:solidFill>
              <a:effectLst>
                <a:outerShdw blurRad="38100" dist="38100" dir="2700000" algn="tl">
                  <a:srgbClr val="000000">
                    <a:alpha val="43137"/>
                  </a:srgbClr>
                </a:outerShdw>
              </a:effectLst>
            </a:endParaRPr>
          </a:p>
          <a:p>
            <a:pPr lvl="1">
              <a:buFont typeface="Wingdings" charset="0"/>
              <a:buChar char="l"/>
              <a:defRPr/>
            </a:pPr>
            <a:r>
              <a:rPr lang="en-US" sz="2000" dirty="0">
                <a:solidFill>
                  <a:srgbClr val="66FF33"/>
                </a:solidFill>
                <a:effectLst>
                  <a:outerShdw blurRad="38100" dist="38100" dir="2700000" algn="tl">
                    <a:srgbClr val="000000">
                      <a:alpha val="43137"/>
                    </a:srgbClr>
                  </a:outerShdw>
                </a:effectLst>
              </a:rPr>
              <a:t>Unclear</a:t>
            </a:r>
            <a:endParaRPr lang="fr-FR" sz="2000" dirty="0">
              <a:solidFill>
                <a:srgbClr val="66FF33"/>
              </a:solidFill>
              <a:effectLst>
                <a:outerShdw blurRad="38100" dist="38100" dir="2700000" algn="tl">
                  <a:srgbClr val="000000">
                    <a:alpha val="43137"/>
                  </a:srgbClr>
                </a:outerShdw>
              </a:effectLst>
            </a:endParaRPr>
          </a:p>
          <a:p>
            <a:pPr eaLnBrk="1" hangingPunct="1">
              <a:lnSpc>
                <a:spcPct val="90000"/>
              </a:lnSpc>
              <a:buFont typeface="Wingdings" charset="0"/>
              <a:buChar char="l"/>
              <a:defRPr/>
            </a:pPr>
            <a:endParaRPr lang="en-US" sz="2400" dirty="0">
              <a:effectLst>
                <a:outerShdw blurRad="38100" dist="38100" dir="2700000" algn="tl">
                  <a:srgbClr val="000000">
                    <a:alpha val="43137"/>
                  </a:srgbClr>
                </a:outerShdw>
              </a:effectLst>
              <a:cs typeface="+mn-cs"/>
            </a:endParaRPr>
          </a:p>
        </p:txBody>
      </p:sp>
      <p:sp>
        <p:nvSpPr>
          <p:cNvPr id="107523" name="Espace réservé du numéro de diapositive 1"/>
          <p:cNvSpPr>
            <a:spLocks noGrp="1"/>
          </p:cNvSpPr>
          <p:nvPr>
            <p:ph type="sldNum" sz="quarter" idx="12"/>
          </p:nvPr>
        </p:nvSpPr>
        <p:spPr>
          <a:noFill/>
        </p:spPr>
        <p:txBody>
          <a:bodyPr/>
          <a:lstStyle/>
          <a:p>
            <a:fld id="{6BC3D183-E2F2-45E0-AEE4-AAB747F8EA80}" type="slidenum">
              <a:rPr lang="en-US" smtClean="0">
                <a:ea typeface="ＭＳ Ｐゴシック" pitchFamily="34" charset="-128"/>
              </a:rPr>
              <a:pPr/>
              <a:t>46</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a:xfrm>
            <a:off x="381000" y="5486400"/>
            <a:ext cx="8229600" cy="1139825"/>
          </a:xfrm>
        </p:spPr>
        <p:txBody>
          <a:bodyPr/>
          <a:lstStyle/>
          <a:p>
            <a:pPr eaLnBrk="1" hangingPunct="1"/>
            <a:r>
              <a:rPr lang="en-US" sz="2800" smtClean="0">
                <a:solidFill>
                  <a:schemeClr val="tx1"/>
                </a:solidFill>
                <a:ea typeface="ＭＳ Ｐゴシック" pitchFamily="34" charset="-128"/>
              </a:rPr>
              <a:t>Sharply contoured LPDs with negative polarity</a:t>
            </a:r>
          </a:p>
        </p:txBody>
      </p:sp>
      <p:sp>
        <p:nvSpPr>
          <p:cNvPr id="109570" name="Espace réservé du numéro de diapositive 1"/>
          <p:cNvSpPr>
            <a:spLocks noGrp="1"/>
          </p:cNvSpPr>
          <p:nvPr>
            <p:ph type="sldNum" sz="quarter" idx="12"/>
          </p:nvPr>
        </p:nvSpPr>
        <p:spPr>
          <a:noFill/>
        </p:spPr>
        <p:txBody>
          <a:bodyPr/>
          <a:lstStyle/>
          <a:p>
            <a:fld id="{5C283CFA-8D43-4F5F-9BFA-DB81C01389B1}" type="slidenum">
              <a:rPr lang="en-US" smtClean="0">
                <a:ea typeface="ＭＳ Ｐゴシック" pitchFamily="34" charset="-128"/>
              </a:rPr>
              <a:pPr/>
              <a:t>47</a:t>
            </a:fld>
            <a:endParaRPr lang="en-US" smtClean="0">
              <a:ea typeface="ＭＳ Ｐゴシック" pitchFamily="34" charset="-128"/>
            </a:endParaRPr>
          </a:p>
        </p:txBody>
      </p:sp>
      <p:pic>
        <p:nvPicPr>
          <p:cNvPr id="109571" name="Picture 2"/>
          <p:cNvPicPr>
            <a:picLocks noChangeAspect="1" noChangeArrowheads="1"/>
          </p:cNvPicPr>
          <p:nvPr/>
        </p:nvPicPr>
        <p:blipFill>
          <a:blip r:embed="rId3"/>
          <a:srcRect t="3822" r="22922" b="2271"/>
          <a:stretch>
            <a:fillRect/>
          </a:stretch>
        </p:blipFill>
        <p:spPr bwMode="auto">
          <a:xfrm>
            <a:off x="0" y="0"/>
            <a:ext cx="9144000" cy="5856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a:xfrm>
            <a:off x="381000" y="5486400"/>
            <a:ext cx="8229600" cy="1139825"/>
          </a:xfrm>
        </p:spPr>
        <p:txBody>
          <a:bodyPr/>
          <a:lstStyle/>
          <a:p>
            <a:pPr eaLnBrk="1" hangingPunct="1"/>
            <a:r>
              <a:rPr lang="en-US" sz="2800" smtClean="0">
                <a:solidFill>
                  <a:schemeClr val="tx1"/>
                </a:solidFill>
                <a:ea typeface="ＭＳ Ｐゴシック" pitchFamily="34" charset="-128"/>
              </a:rPr>
              <a:t>GPDs with positive polarity</a:t>
            </a:r>
          </a:p>
        </p:txBody>
      </p:sp>
      <p:pic>
        <p:nvPicPr>
          <p:cNvPr id="111618" name="Picture 2"/>
          <p:cNvPicPr>
            <a:picLocks noChangeAspect="1" noChangeArrowheads="1"/>
          </p:cNvPicPr>
          <p:nvPr/>
        </p:nvPicPr>
        <p:blipFill>
          <a:blip r:embed="rId3"/>
          <a:srcRect/>
          <a:stretch>
            <a:fillRect/>
          </a:stretch>
        </p:blipFill>
        <p:spPr bwMode="auto">
          <a:xfrm>
            <a:off x="-57150" y="0"/>
            <a:ext cx="9220200" cy="5762625"/>
          </a:xfrm>
          <a:prstGeom prst="rect">
            <a:avLst/>
          </a:prstGeom>
          <a:noFill/>
          <a:ln w="9525">
            <a:noFill/>
            <a:miter lim="800000"/>
            <a:headEnd/>
            <a:tailEnd/>
          </a:ln>
        </p:spPr>
      </p:pic>
      <p:sp>
        <p:nvSpPr>
          <p:cNvPr id="111619" name="Espace réservé du numéro de diapositive 1"/>
          <p:cNvSpPr>
            <a:spLocks noGrp="1"/>
          </p:cNvSpPr>
          <p:nvPr>
            <p:ph type="sldNum" sz="quarter" idx="12"/>
          </p:nvPr>
        </p:nvSpPr>
        <p:spPr>
          <a:noFill/>
        </p:spPr>
        <p:txBody>
          <a:bodyPr/>
          <a:lstStyle/>
          <a:p>
            <a:fld id="{BDB7AC10-6D3F-4471-800A-8B13FD52E9E7}" type="slidenum">
              <a:rPr lang="en-US" smtClean="0">
                <a:ea typeface="ＭＳ Ｐゴシック" pitchFamily="34" charset="-128"/>
              </a:rPr>
              <a:pPr/>
              <a:t>48</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br>
              <a:rPr lang="en-US" altLang="ja-JP" smtClean="0">
                <a:solidFill>
                  <a:srgbClr val="FFFF00"/>
                </a:solidFill>
                <a:ea typeface="ＭＳ Ｐゴシック" pitchFamily="34" charset="-128"/>
              </a:rPr>
            </a:br>
            <a:r>
              <a:rPr lang="en-US" altLang="ja-JP" u="sng" smtClean="0">
                <a:solidFill>
                  <a:srgbClr val="FFFF00"/>
                </a:solidFill>
                <a:ea typeface="ＭＳ Ｐゴシック" pitchFamily="34" charset="-128"/>
              </a:rPr>
              <a:t>Stimulus-Induced (SI)</a:t>
            </a:r>
            <a:endParaRPr lang="en-US" u="sng" smtClean="0">
              <a:solidFill>
                <a:srgbClr val="FFFF00"/>
              </a:solidFill>
              <a:ea typeface="ＭＳ Ｐゴシック" pitchFamily="34" charset="-128"/>
            </a:endParaRPr>
          </a:p>
        </p:txBody>
      </p:sp>
      <p:sp>
        <p:nvSpPr>
          <p:cNvPr id="113666" name="Rectangle 3"/>
          <p:cNvSpPr>
            <a:spLocks noGrp="1" noChangeArrowheads="1"/>
          </p:cNvSpPr>
          <p:nvPr>
            <p:ph type="body" idx="1"/>
          </p:nvPr>
        </p:nvSpPr>
        <p:spPr>
          <a:xfrm>
            <a:off x="304800" y="1600200"/>
            <a:ext cx="8534400" cy="4530725"/>
          </a:xfrm>
        </p:spPr>
        <p:txBody>
          <a:bodyPr/>
          <a:lstStyle/>
          <a:p>
            <a:pPr marL="609600" indent="-609600" eaLnBrk="1" hangingPunct="1"/>
            <a:r>
              <a:rPr lang="en-US" sz="2400" smtClean="0">
                <a:ea typeface="ＭＳ Ｐゴシック" pitchFamily="34" charset="-128"/>
              </a:rPr>
              <a:t>Repetitively and reproducibly brought about by an alerting stimulus, with or without clinical alerting (may also occur without apparent stimulus--i.e. does not disqualify pattern as SI).</a:t>
            </a:r>
          </a:p>
          <a:p>
            <a:pPr marL="609600" indent="-609600" eaLnBrk="1" hangingPunct="1"/>
            <a:endParaRPr lang="en-US" sz="2400" smtClean="0">
              <a:ea typeface="ＭＳ Ｐゴシック" pitchFamily="34" charset="-128"/>
            </a:endParaRPr>
          </a:p>
          <a:p>
            <a:pPr marL="609600" indent="-609600" eaLnBrk="1" hangingPunct="1"/>
            <a:r>
              <a:rPr lang="en-US" sz="2400" smtClean="0">
                <a:ea typeface="ＭＳ Ｐゴシック" pitchFamily="34" charset="-128"/>
              </a:rPr>
              <a:t>If never clearly stimulus induced, report as </a:t>
            </a:r>
            <a:r>
              <a:rPr lang="en-US" sz="2400" smtClean="0">
                <a:solidFill>
                  <a:srgbClr val="66FF33"/>
                </a:solidFill>
                <a:ea typeface="ＭＳ Ｐゴシック" pitchFamily="34" charset="-128"/>
              </a:rPr>
              <a:t>spontaneous</a:t>
            </a:r>
            <a:r>
              <a:rPr lang="en-US" sz="2400" smtClean="0">
                <a:ea typeface="ＭＳ Ｐゴシック" pitchFamily="34" charset="-128"/>
              </a:rPr>
              <a:t>.  </a:t>
            </a:r>
          </a:p>
          <a:p>
            <a:pPr marL="609600" indent="-609600" eaLnBrk="1" hangingPunct="1"/>
            <a:r>
              <a:rPr lang="en-US" sz="2400" smtClean="0">
                <a:ea typeface="ＭＳ Ｐゴシック" pitchFamily="34" charset="-128"/>
              </a:rPr>
              <a:t>If unknown, unclear or untested, report as </a:t>
            </a:r>
            <a:r>
              <a:rPr lang="en-US" sz="2400" smtClean="0">
                <a:solidFill>
                  <a:srgbClr val="66FF33"/>
                </a:solidFill>
                <a:ea typeface="ＭＳ Ｐゴシック" pitchFamily="34" charset="-128"/>
              </a:rPr>
              <a:t>unknown</a:t>
            </a:r>
            <a:r>
              <a:rPr lang="en-US" altLang="ja-JP" sz="2400" smtClean="0">
                <a:ea typeface="ＭＳ Ｐゴシック" pitchFamily="34" charset="-128"/>
              </a:rPr>
              <a:t>.</a:t>
            </a:r>
          </a:p>
          <a:p>
            <a:pPr marL="609600" indent="-609600" eaLnBrk="1" hangingPunct="1"/>
            <a:endParaRPr lang="en-US" altLang="ja-JP" sz="2400" smtClean="0">
              <a:ea typeface="ＭＳ Ｐゴシック" pitchFamily="34" charset="-128"/>
            </a:endParaRPr>
          </a:p>
          <a:p>
            <a:pPr marL="609600" indent="-609600" eaLnBrk="1" hangingPunct="1"/>
            <a:r>
              <a:rPr lang="en-US" altLang="ja-JP" sz="2400" smtClean="0">
                <a:ea typeface="ＭＳ Ｐゴシック" pitchFamily="34" charset="-128"/>
              </a:rPr>
              <a:t>Specify type of stimulus (auditory, light tactile, patient care and other non-noxious stimulations, suction, sternal rub, nostril tickle or other noxious stimulations). </a:t>
            </a:r>
            <a:endParaRPr lang="fr-FR" altLang="ja-JP" sz="2400" smtClean="0">
              <a:ea typeface="ＭＳ Ｐゴシック" pitchFamily="34" charset="-128"/>
            </a:endParaRPr>
          </a:p>
          <a:p>
            <a:pPr marL="609600" indent="-609600" eaLnBrk="1" hangingPunct="1">
              <a:buFont typeface="Wingdings" pitchFamily="2" charset="2"/>
              <a:buNone/>
            </a:pPr>
            <a:r>
              <a:rPr lang="en-US" sz="2400" smtClean="0">
                <a:ea typeface="ＭＳ Ｐゴシック" pitchFamily="34" charset="-128"/>
              </a:rPr>
              <a:t> </a:t>
            </a:r>
          </a:p>
        </p:txBody>
      </p:sp>
      <p:sp>
        <p:nvSpPr>
          <p:cNvPr id="113667" name="Espace réservé du numéro de diapositive 1"/>
          <p:cNvSpPr>
            <a:spLocks noGrp="1"/>
          </p:cNvSpPr>
          <p:nvPr>
            <p:ph type="sldNum" sz="quarter" idx="12"/>
          </p:nvPr>
        </p:nvSpPr>
        <p:spPr>
          <a:noFill/>
        </p:spPr>
        <p:txBody>
          <a:bodyPr/>
          <a:lstStyle/>
          <a:p>
            <a:fld id="{CD7D0B9E-FF8E-4518-B5F3-3A353417CA68}" type="slidenum">
              <a:rPr lang="en-US" smtClean="0">
                <a:ea typeface="ＭＳ Ｐゴシック" pitchFamily="34" charset="-128"/>
              </a:rPr>
              <a:pPr/>
              <a:t>49</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sz="4000" smtClean="0">
                <a:solidFill>
                  <a:srgbClr val="FFFF00"/>
                </a:solidFill>
                <a:ea typeface="ＭＳ Ｐゴシック" pitchFamily="34" charset="-128"/>
              </a:rPr>
              <a:t>Not included in this nomenclature</a:t>
            </a:r>
          </a:p>
        </p:txBody>
      </p:sp>
      <p:sp>
        <p:nvSpPr>
          <p:cNvPr id="24578" name="Rectangle 3"/>
          <p:cNvSpPr>
            <a:spLocks noGrp="1" noChangeArrowheads="1"/>
          </p:cNvSpPr>
          <p:nvPr>
            <p:ph type="body" idx="1"/>
          </p:nvPr>
        </p:nvSpPr>
        <p:spPr>
          <a:xfrm>
            <a:off x="457200" y="1371600"/>
            <a:ext cx="8229600" cy="4800600"/>
          </a:xfrm>
        </p:spPr>
        <p:txBody>
          <a:bodyPr/>
          <a:lstStyle/>
          <a:p>
            <a:pPr eaLnBrk="1" hangingPunct="1"/>
            <a:r>
              <a:rPr lang="en-US" u="sng" smtClean="0">
                <a:solidFill>
                  <a:srgbClr val="FFFFFF"/>
                </a:solidFill>
                <a:ea typeface="ＭＳ Ｐゴシック" pitchFamily="34" charset="-128"/>
              </a:rPr>
              <a:t>Does not include </a:t>
            </a:r>
            <a:r>
              <a:rPr lang="en-US" i="1" smtClean="0">
                <a:solidFill>
                  <a:srgbClr val="FFFFFF"/>
                </a:solidFill>
                <a:ea typeface="ＭＳ Ｐゴシック" pitchFamily="34" charset="-128"/>
              </a:rPr>
              <a:t>unequivocal</a:t>
            </a:r>
            <a:r>
              <a:rPr lang="en-US" smtClean="0">
                <a:solidFill>
                  <a:srgbClr val="FFFFFF"/>
                </a:solidFill>
                <a:ea typeface="ＭＳ Ｐゴシック" pitchFamily="34" charset="-128"/>
              </a:rPr>
              <a:t> </a:t>
            </a:r>
            <a:r>
              <a:rPr lang="en-US" i="1" smtClean="0">
                <a:solidFill>
                  <a:srgbClr val="FFFFFF"/>
                </a:solidFill>
                <a:ea typeface="ＭＳ Ｐゴシック" pitchFamily="34" charset="-128"/>
              </a:rPr>
              <a:t>electrographic seizures</a:t>
            </a:r>
            <a:r>
              <a:rPr lang="en-US" smtClean="0">
                <a:solidFill>
                  <a:srgbClr val="FFFFFF"/>
                </a:solidFill>
                <a:ea typeface="ＭＳ Ｐゴシック" pitchFamily="34" charset="-128"/>
              </a:rPr>
              <a:t>: </a:t>
            </a:r>
          </a:p>
          <a:p>
            <a:pPr lvl="1" eaLnBrk="1" hangingPunct="1"/>
            <a:r>
              <a:rPr lang="en-US" smtClean="0">
                <a:solidFill>
                  <a:srgbClr val="FFFFFF"/>
                </a:solidFill>
                <a:ea typeface="ＭＳ Ｐゴシック" pitchFamily="34" charset="-128"/>
              </a:rPr>
              <a:t>GS&amp;W &gt; 3/s</a:t>
            </a:r>
          </a:p>
          <a:p>
            <a:pPr lvl="1" eaLnBrk="1" hangingPunct="1"/>
            <a:r>
              <a:rPr lang="en-US" smtClean="0">
                <a:solidFill>
                  <a:srgbClr val="FFFFFF"/>
                </a:solidFill>
                <a:ea typeface="ＭＳ Ｐゴシック" pitchFamily="34" charset="-128"/>
              </a:rPr>
              <a:t>Evolving discharges that reach &gt; 4/s</a:t>
            </a:r>
          </a:p>
          <a:p>
            <a:pPr eaLnBrk="1" hangingPunct="1"/>
            <a:r>
              <a:rPr lang="en-US" u="sng" smtClean="0">
                <a:solidFill>
                  <a:srgbClr val="FFFFFF"/>
                </a:solidFill>
                <a:ea typeface="ＭＳ Ｐゴシック" pitchFamily="34" charset="-128"/>
              </a:rPr>
              <a:t>Does include </a:t>
            </a:r>
            <a:r>
              <a:rPr lang="en-US" i="1" smtClean="0">
                <a:solidFill>
                  <a:srgbClr val="FFFFFF"/>
                </a:solidFill>
                <a:ea typeface="ＭＳ Ｐゴシック" pitchFamily="34" charset="-128"/>
              </a:rPr>
              <a:t>all other rhythmic and periodic patterns</a:t>
            </a:r>
            <a:r>
              <a:rPr lang="en-US" smtClean="0">
                <a:solidFill>
                  <a:srgbClr val="FFFFFF"/>
                </a:solidFill>
                <a:ea typeface="ＭＳ Ｐゴシック" pitchFamily="34" charset="-128"/>
              </a:rPr>
              <a:t>:</a:t>
            </a:r>
          </a:p>
          <a:p>
            <a:pPr lvl="1" eaLnBrk="1" hangingPunct="1"/>
            <a:r>
              <a:rPr lang="en-US" smtClean="0">
                <a:solidFill>
                  <a:srgbClr val="FFFFFF"/>
                </a:solidFill>
                <a:ea typeface="ＭＳ Ｐゴシック" pitchFamily="34" charset="-128"/>
              </a:rPr>
              <a:t>GS&amp;W &lt; 3/s</a:t>
            </a:r>
          </a:p>
          <a:p>
            <a:pPr lvl="1" eaLnBrk="1" hangingPunct="1"/>
            <a:r>
              <a:rPr lang="en-US" smtClean="0">
                <a:solidFill>
                  <a:srgbClr val="FFFFFF"/>
                </a:solidFill>
                <a:ea typeface="ＭＳ Ｐゴシック" pitchFamily="34" charset="-128"/>
              </a:rPr>
              <a:t>Evolving discharges that remain &lt; 4/s</a:t>
            </a:r>
          </a:p>
          <a:p>
            <a:pPr lvl="1" eaLnBrk="1" hangingPunct="1"/>
            <a:r>
              <a:rPr lang="en-US" sz="2000" i="1" smtClean="0">
                <a:solidFill>
                  <a:srgbClr val="FFFFFF"/>
                </a:solidFill>
                <a:ea typeface="ＭＳ Ｐゴシック" pitchFamily="34" charset="-128"/>
              </a:rPr>
              <a:t>This does not imply that these patterns are not ictal, simply that they may or may not be</a:t>
            </a:r>
          </a:p>
        </p:txBody>
      </p:sp>
      <p:sp>
        <p:nvSpPr>
          <p:cNvPr id="24579" name="Espace réservé du numéro de diapositive 1"/>
          <p:cNvSpPr>
            <a:spLocks noGrp="1"/>
          </p:cNvSpPr>
          <p:nvPr>
            <p:ph type="sldNum" sz="quarter" idx="12"/>
          </p:nvPr>
        </p:nvSpPr>
        <p:spPr>
          <a:noFill/>
        </p:spPr>
        <p:txBody>
          <a:bodyPr/>
          <a:lstStyle/>
          <a:p>
            <a:fld id="{5E1D16D3-C2F8-4306-AEF0-6D2BF4BC52AD}" type="slidenum">
              <a:rPr lang="en-US" smtClean="0">
                <a:ea typeface="ＭＳ Ｐゴシック" pitchFamily="34" charset="-128"/>
              </a:rPr>
              <a:pPr/>
              <a:t>5</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457200" y="430213"/>
            <a:ext cx="8229600" cy="838200"/>
          </a:xfrm>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br>
              <a:rPr lang="en-US" altLang="ja-JP" smtClean="0">
                <a:solidFill>
                  <a:srgbClr val="FFFF00"/>
                </a:solidFill>
                <a:ea typeface="ＭＳ Ｐゴシック" pitchFamily="34" charset="-128"/>
              </a:rPr>
            </a:br>
            <a:r>
              <a:rPr lang="en-US" altLang="ja-JP" u="sng" smtClean="0">
                <a:solidFill>
                  <a:srgbClr val="FFFF00"/>
                </a:solidFill>
                <a:ea typeface="ＭＳ Ｐゴシック" pitchFamily="34" charset="-128"/>
              </a:rPr>
              <a:t>Evolving or Fluctuating</a:t>
            </a:r>
            <a:endParaRPr lang="en-US" u="sng" smtClean="0">
              <a:solidFill>
                <a:srgbClr val="FFFF00"/>
              </a:solidFill>
              <a:ea typeface="ＭＳ Ｐゴシック" pitchFamily="34" charset="-128"/>
            </a:endParaRPr>
          </a:p>
        </p:txBody>
      </p:sp>
      <p:sp>
        <p:nvSpPr>
          <p:cNvPr id="115714" name="Rectangle 3"/>
          <p:cNvSpPr>
            <a:spLocks noGrp="1" noChangeArrowheads="1"/>
          </p:cNvSpPr>
          <p:nvPr>
            <p:ph type="body" idx="1"/>
          </p:nvPr>
        </p:nvSpPr>
        <p:spPr>
          <a:xfrm>
            <a:off x="228600" y="2057400"/>
            <a:ext cx="8229600" cy="2209800"/>
          </a:xfrm>
        </p:spPr>
        <p:txBody>
          <a:bodyPr/>
          <a:lstStyle/>
          <a:p>
            <a:pPr eaLnBrk="1" hangingPunct="1">
              <a:lnSpc>
                <a:spcPct val="80000"/>
              </a:lnSpc>
            </a:pPr>
            <a:r>
              <a:rPr lang="en-US" sz="2800" smtClean="0">
                <a:ea typeface="ＭＳ Ｐゴシック" pitchFamily="34" charset="-128"/>
              </a:rPr>
              <a:t>Both refer to changes in one of the following</a:t>
            </a:r>
          </a:p>
          <a:p>
            <a:pPr lvl="1" eaLnBrk="1" hangingPunct="1">
              <a:lnSpc>
                <a:spcPct val="80000"/>
              </a:lnSpc>
            </a:pPr>
            <a:r>
              <a:rPr lang="en-US" sz="2400" smtClean="0">
                <a:ea typeface="ＭＳ Ｐゴシック" pitchFamily="34" charset="-128"/>
              </a:rPr>
              <a:t>Frequency, </a:t>
            </a:r>
          </a:p>
          <a:p>
            <a:pPr lvl="1" eaLnBrk="1" hangingPunct="1">
              <a:lnSpc>
                <a:spcPct val="80000"/>
              </a:lnSpc>
            </a:pPr>
            <a:r>
              <a:rPr lang="en-US" sz="2400" smtClean="0">
                <a:ea typeface="ＭＳ Ｐゴシック" pitchFamily="34" charset="-128"/>
              </a:rPr>
              <a:t>Location, </a:t>
            </a:r>
          </a:p>
          <a:p>
            <a:pPr lvl="1" eaLnBrk="1" hangingPunct="1">
              <a:lnSpc>
                <a:spcPct val="80000"/>
              </a:lnSpc>
            </a:pPr>
            <a:r>
              <a:rPr lang="en-US" sz="2400" smtClean="0">
                <a:ea typeface="ＭＳ Ｐゴシック" pitchFamily="34" charset="-128"/>
              </a:rPr>
              <a:t>Morphology.  </a:t>
            </a:r>
          </a:p>
          <a:p>
            <a:pPr eaLnBrk="1" hangingPunct="1">
              <a:lnSpc>
                <a:spcPct val="80000"/>
              </a:lnSpc>
            </a:pPr>
            <a:endParaRPr lang="en-US" smtClean="0">
              <a:ea typeface="ＭＳ Ｐゴシック" pitchFamily="34" charset="-128"/>
            </a:endParaRPr>
          </a:p>
          <a:p>
            <a:pPr eaLnBrk="1" hangingPunct="1">
              <a:lnSpc>
                <a:spcPct val="80000"/>
              </a:lnSpc>
            </a:pPr>
            <a:r>
              <a:rPr lang="en-US" smtClean="0">
                <a:ea typeface="ＭＳ Ｐゴシック" pitchFamily="34" charset="-128"/>
              </a:rPr>
              <a:t>If neither term applies, report as </a:t>
            </a:r>
            <a:r>
              <a:rPr lang="en-US" smtClean="0">
                <a:solidFill>
                  <a:srgbClr val="66FF33"/>
                </a:solidFill>
                <a:ea typeface="ＭＳ Ｐゴシック" pitchFamily="34" charset="-128"/>
              </a:rPr>
              <a:t>static</a:t>
            </a:r>
            <a:r>
              <a:rPr lang="en-US" smtClean="0">
                <a:ea typeface="ＭＳ Ｐゴシック" pitchFamily="34" charset="-128"/>
              </a:rPr>
              <a:t>.  </a:t>
            </a:r>
          </a:p>
          <a:p>
            <a:pPr eaLnBrk="1" hangingPunct="1">
              <a:lnSpc>
                <a:spcPct val="80000"/>
              </a:lnSpc>
              <a:buFont typeface="Wingdings" pitchFamily="2" charset="2"/>
              <a:buNone/>
            </a:pPr>
            <a:endParaRPr lang="en-US" sz="2800" u="sng" smtClean="0">
              <a:ea typeface="ＭＳ Ｐゴシック" pitchFamily="34" charset="-128"/>
            </a:endParaRPr>
          </a:p>
          <a:p>
            <a:pPr eaLnBrk="1" hangingPunct="1">
              <a:lnSpc>
                <a:spcPct val="80000"/>
              </a:lnSpc>
            </a:pPr>
            <a:endParaRPr lang="en-US" sz="2800" smtClean="0">
              <a:ea typeface="ＭＳ Ｐゴシック" pitchFamily="34" charset="-128"/>
            </a:endParaRPr>
          </a:p>
        </p:txBody>
      </p:sp>
      <p:sp>
        <p:nvSpPr>
          <p:cNvPr id="115715" name="Espace réservé du numéro de diapositive 1"/>
          <p:cNvSpPr>
            <a:spLocks noGrp="1"/>
          </p:cNvSpPr>
          <p:nvPr>
            <p:ph type="sldNum" sz="quarter" idx="12"/>
          </p:nvPr>
        </p:nvSpPr>
        <p:spPr>
          <a:noFill/>
        </p:spPr>
        <p:txBody>
          <a:bodyPr/>
          <a:lstStyle/>
          <a:p>
            <a:fld id="{9C04976F-43F6-413B-A766-365B96D05547}" type="slidenum">
              <a:rPr lang="en-US" smtClean="0">
                <a:ea typeface="ＭＳ Ｐゴシック" pitchFamily="34" charset="-128"/>
              </a:rPr>
              <a:pPr/>
              <a:t>50</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457200" y="0"/>
            <a:ext cx="8229600" cy="838200"/>
          </a:xfrm>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Evolving</a:t>
            </a:r>
            <a:endParaRPr lang="en-US" u="sng" smtClean="0">
              <a:solidFill>
                <a:srgbClr val="FFFF00"/>
              </a:solidFill>
              <a:ea typeface="ＭＳ Ｐゴシック" pitchFamily="34" charset="-128"/>
            </a:endParaRPr>
          </a:p>
        </p:txBody>
      </p:sp>
      <p:sp>
        <p:nvSpPr>
          <p:cNvPr id="117762" name="Rectangle 3"/>
          <p:cNvSpPr>
            <a:spLocks noGrp="1" noChangeArrowheads="1"/>
          </p:cNvSpPr>
          <p:nvPr>
            <p:ph type="body" idx="1"/>
          </p:nvPr>
        </p:nvSpPr>
        <p:spPr>
          <a:xfrm>
            <a:off x="76200" y="609600"/>
            <a:ext cx="8991600" cy="5486400"/>
          </a:xfrm>
        </p:spPr>
        <p:txBody>
          <a:bodyPr/>
          <a:lstStyle/>
          <a:p>
            <a:pPr eaLnBrk="1" hangingPunct="1">
              <a:lnSpc>
                <a:spcPct val="80000"/>
              </a:lnSpc>
              <a:buFont typeface="Wingdings" pitchFamily="2" charset="2"/>
              <a:buNone/>
            </a:pPr>
            <a:endParaRPr lang="en-US" sz="1800" smtClean="0">
              <a:ea typeface="ＭＳ Ｐゴシック" pitchFamily="34" charset="-128"/>
            </a:endParaRPr>
          </a:p>
          <a:p>
            <a:pPr eaLnBrk="1" hangingPunct="1">
              <a:lnSpc>
                <a:spcPct val="80000"/>
              </a:lnSpc>
              <a:buFont typeface="Wingdings" pitchFamily="2" charset="2"/>
              <a:buNone/>
            </a:pPr>
            <a:r>
              <a:rPr lang="en-US" sz="2000" smtClean="0">
                <a:ea typeface="ＭＳ Ｐゴシック" pitchFamily="34" charset="-128"/>
              </a:rPr>
              <a:t>At least 2 unequivocal, sequential changes in frequency, morphology or location defined as follows: </a:t>
            </a:r>
            <a:endParaRPr lang="en-US" sz="1800" smtClean="0">
              <a:ea typeface="ＭＳ Ｐゴシック" pitchFamily="34" charset="-128"/>
            </a:endParaRPr>
          </a:p>
          <a:p>
            <a:pPr eaLnBrk="1" hangingPunct="1">
              <a:lnSpc>
                <a:spcPct val="80000"/>
              </a:lnSpc>
            </a:pPr>
            <a:r>
              <a:rPr lang="en-US" sz="2000" smtClean="0">
                <a:solidFill>
                  <a:srgbClr val="FFFF00"/>
                </a:solidFill>
                <a:ea typeface="ＭＳ Ｐゴシック" pitchFamily="34" charset="-128"/>
              </a:rPr>
              <a:t>Frequency</a:t>
            </a:r>
            <a:r>
              <a:rPr lang="en-US" sz="2000" smtClean="0">
                <a:solidFill>
                  <a:srgbClr val="FFFFFF"/>
                </a:solidFill>
                <a:ea typeface="ＭＳ Ｐゴシック" pitchFamily="34" charset="-128"/>
              </a:rPr>
              <a:t>: ≥2 consecutive increases or decreases of ≥0.5/s, (e.g. 2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2.5 to 3/s, or 3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2 to 1.5/s;</a:t>
            </a:r>
          </a:p>
          <a:p>
            <a:pPr eaLnBrk="1" hangingPunct="1">
              <a:lnSpc>
                <a:spcPct val="80000"/>
              </a:lnSpc>
            </a:pPr>
            <a:r>
              <a:rPr lang="en-US" sz="2000" smtClean="0">
                <a:solidFill>
                  <a:srgbClr val="FFFF00"/>
                </a:solidFill>
                <a:ea typeface="ＭＳ Ｐゴシック" pitchFamily="34" charset="-128"/>
              </a:rPr>
              <a:t>Morphology</a:t>
            </a:r>
            <a:r>
              <a:rPr lang="en-US" sz="2000" smtClean="0">
                <a:solidFill>
                  <a:srgbClr val="FFFFFF"/>
                </a:solidFill>
                <a:ea typeface="ＭＳ Ｐゴシック" pitchFamily="34" charset="-128"/>
              </a:rPr>
              <a:t>:  ≥2 consecutive changes to a novel morphology;</a:t>
            </a:r>
          </a:p>
          <a:p>
            <a:pPr eaLnBrk="1" hangingPunct="1">
              <a:lnSpc>
                <a:spcPct val="80000"/>
              </a:lnSpc>
            </a:pPr>
            <a:r>
              <a:rPr lang="en-US" sz="2000" smtClean="0">
                <a:solidFill>
                  <a:srgbClr val="FFFF00"/>
                </a:solidFill>
                <a:ea typeface="ＭＳ Ｐゴシック" pitchFamily="34" charset="-128"/>
              </a:rPr>
              <a:t>Location</a:t>
            </a:r>
            <a:r>
              <a:rPr lang="en-US" sz="2000" smtClean="0">
                <a:solidFill>
                  <a:srgbClr val="FFFFFF"/>
                </a:solidFill>
                <a:ea typeface="ＭＳ Ｐゴシック" pitchFamily="34" charset="-128"/>
              </a:rPr>
              <a:t> : sequentially spreading into/out of ≥2 two different standard 10-20 electrode locations.  </a:t>
            </a:r>
          </a:p>
          <a:p>
            <a:pPr lvl="1" eaLnBrk="1" hangingPunct="1">
              <a:lnSpc>
                <a:spcPct val="80000"/>
              </a:lnSpc>
              <a:buFont typeface="Wingdings" pitchFamily="2" charset="2"/>
              <a:buNone/>
            </a:pPr>
            <a:endParaRPr lang="en-US" sz="2000" smtClean="0">
              <a:solidFill>
                <a:srgbClr val="FFFFFF"/>
              </a:solidFill>
              <a:ea typeface="ＭＳ Ｐゴシック" pitchFamily="34" charset="-128"/>
            </a:endParaRPr>
          </a:p>
          <a:p>
            <a:pPr eaLnBrk="1" hangingPunct="1">
              <a:lnSpc>
                <a:spcPct val="80000"/>
              </a:lnSpc>
            </a:pPr>
            <a:r>
              <a:rPr lang="en-US" sz="1800" smtClean="0">
                <a:solidFill>
                  <a:srgbClr val="FFFFFF"/>
                </a:solidFill>
                <a:ea typeface="ＭＳ Ｐゴシック" pitchFamily="34" charset="-128"/>
              </a:rPr>
              <a:t>To qualify as evolution in frequency or location, each change must persist ≥3 cycles (e.g. 1/s for 3 seconds, or 3/s for 1 second). </a:t>
            </a:r>
            <a:r>
              <a:rPr lang="en-US" sz="1800" smtClean="0">
                <a:ea typeface="ＭＳ Ｐゴシック" pitchFamily="34" charset="-128"/>
              </a:rPr>
              <a:t>Thus, the following pattern would qualify as evolving: 3/s for </a:t>
            </a:r>
            <a:r>
              <a:rPr lang="en-US" sz="1800" u="sng" smtClean="0">
                <a:ea typeface="ＭＳ Ｐゴシック" pitchFamily="34" charset="-128"/>
              </a:rPr>
              <a:t>&gt; </a:t>
            </a:r>
            <a:r>
              <a:rPr lang="en-US" sz="1800" smtClean="0">
                <a:ea typeface="ＭＳ Ｐゴシック" pitchFamily="34" charset="-128"/>
              </a:rPr>
              <a:t>1 second, then 2/s for </a:t>
            </a:r>
            <a:r>
              <a:rPr lang="en-US" sz="1800" u="sng" smtClean="0">
                <a:ea typeface="ＭＳ Ｐゴシック" pitchFamily="34" charset="-128"/>
              </a:rPr>
              <a:t>&gt;</a:t>
            </a:r>
            <a:r>
              <a:rPr lang="en-US" sz="1800" smtClean="0">
                <a:ea typeface="ＭＳ Ｐゴシック" pitchFamily="34" charset="-128"/>
              </a:rPr>
              <a:t> 1.5 seconds (the first change), then 1.5/s for </a:t>
            </a:r>
            <a:r>
              <a:rPr lang="en-US" sz="1800" u="sng" smtClean="0">
                <a:ea typeface="ＭＳ Ｐゴシック" pitchFamily="34" charset="-128"/>
              </a:rPr>
              <a:t>&gt;</a:t>
            </a:r>
            <a:r>
              <a:rPr lang="en-US" sz="1800" smtClean="0">
                <a:ea typeface="ＭＳ Ｐゴシック" pitchFamily="34" charset="-128"/>
              </a:rPr>
              <a:t> 2 seconds (the 2nd change). </a:t>
            </a:r>
            <a:endParaRPr lang="en-US" sz="1800" smtClean="0">
              <a:solidFill>
                <a:srgbClr val="FFFFFF"/>
              </a:solidFill>
              <a:ea typeface="ＭＳ Ｐゴシック" pitchFamily="34" charset="-128"/>
            </a:endParaRPr>
          </a:p>
          <a:p>
            <a:pPr marL="342900" lvl="2" indent="-342900" eaLnBrk="1" hangingPunct="1">
              <a:lnSpc>
                <a:spcPct val="80000"/>
              </a:lnSpc>
              <a:buClr>
                <a:schemeClr val="hlink"/>
              </a:buClr>
            </a:pPr>
            <a:r>
              <a:rPr lang="en-US" sz="1800" smtClean="0">
                <a:ea typeface="ＭＳ Ｐゴシック" pitchFamily="34" charset="-128"/>
              </a:rPr>
              <a:t>To qualify as evolution in morphology, each different morphology or each morphology plus its transitional forms must last at least 3 cycles. Thus the following examples would both qualify as evolving in morphology:</a:t>
            </a:r>
            <a:br>
              <a:rPr lang="en-US" sz="1800" smtClean="0">
                <a:ea typeface="ＭＳ Ｐゴシック" pitchFamily="34" charset="-128"/>
              </a:rPr>
            </a:br>
            <a:r>
              <a:rPr lang="en-US" sz="1800" smtClean="0">
                <a:ea typeface="ＭＳ Ｐゴシック" pitchFamily="34" charset="-128"/>
              </a:rPr>
              <a:t>- spiky 4-phase PDs for 3 cycles then sharp 2-3 phase PDs for 3 cycles then blunt diphasic PDs for 3 cycles</a:t>
            </a:r>
            <a:br>
              <a:rPr lang="en-US" sz="1800" smtClean="0">
                <a:ea typeface="ＭＳ Ｐゴシック" pitchFamily="34" charset="-128"/>
              </a:rPr>
            </a:br>
            <a:r>
              <a:rPr lang="en-US" sz="1800" smtClean="0">
                <a:ea typeface="ＭＳ Ｐゴシック" pitchFamily="34" charset="-128"/>
              </a:rPr>
              <a:t>- 1 blunt triphasic PD then 2 blunt biphasic PDs then 2 sharply contoured biphasic PDs then 2 sharp biphasic PDs then 3 sharp monophasic PDs.</a:t>
            </a:r>
            <a:br>
              <a:rPr lang="en-US" sz="1800" smtClean="0">
                <a:ea typeface="ＭＳ Ｐゴシック" pitchFamily="34" charset="-128"/>
              </a:rPr>
            </a:br>
            <a:endParaRPr lang="fr-FR" sz="1800" smtClean="0">
              <a:ea typeface="ＭＳ Ｐゴシック" pitchFamily="34" charset="-128"/>
            </a:endParaRPr>
          </a:p>
          <a:p>
            <a:pPr eaLnBrk="1" hangingPunct="1">
              <a:lnSpc>
                <a:spcPct val="80000"/>
              </a:lnSpc>
            </a:pPr>
            <a:r>
              <a:rPr lang="en-US" sz="1800" smtClean="0">
                <a:solidFill>
                  <a:srgbClr val="FFFFFF"/>
                </a:solidFill>
                <a:ea typeface="ＭＳ Ｐゴシック" pitchFamily="34" charset="-128"/>
              </a:rPr>
              <a:t>The pattern must not remains unchanged in frequency, morphology or location for more than 5 minutes. Thus, this pattern would not qualify as evolving:  3/s for 1 min </a:t>
            </a:r>
            <a:r>
              <a:rPr lang="en-US" sz="1800" smtClean="0">
                <a:solidFill>
                  <a:srgbClr val="FFFFFF"/>
                </a:solidFill>
                <a:ea typeface="ＭＳ Ｐゴシック" pitchFamily="34" charset="-128"/>
                <a:sym typeface="Wingdings" pitchFamily="2" charset="2"/>
              </a:rPr>
              <a:t> </a:t>
            </a:r>
            <a:r>
              <a:rPr lang="en-US" sz="1800" smtClean="0">
                <a:solidFill>
                  <a:srgbClr val="FFFFFF"/>
                </a:solidFill>
                <a:ea typeface="ＭＳ Ｐゴシック" pitchFamily="34" charset="-128"/>
              </a:rPr>
              <a:t>2/s for 7 min </a:t>
            </a:r>
            <a:r>
              <a:rPr lang="en-US" sz="1800" smtClean="0">
                <a:solidFill>
                  <a:srgbClr val="FFFFFF"/>
                </a:solidFill>
                <a:ea typeface="ＭＳ Ｐゴシック" pitchFamily="34" charset="-128"/>
                <a:sym typeface="Wingdings" pitchFamily="2" charset="2"/>
              </a:rPr>
              <a:t> </a:t>
            </a:r>
            <a:r>
              <a:rPr lang="en-US" sz="1800" smtClean="0">
                <a:solidFill>
                  <a:srgbClr val="FFFFFF"/>
                </a:solidFill>
                <a:ea typeface="ＭＳ Ｐゴシック" pitchFamily="34" charset="-128"/>
              </a:rPr>
              <a:t>1.5/s for 2 min</a:t>
            </a:r>
          </a:p>
          <a:p>
            <a:pPr lvl="1" eaLnBrk="1" hangingPunct="1">
              <a:lnSpc>
                <a:spcPct val="80000"/>
              </a:lnSpc>
              <a:buFont typeface="Wingdings" pitchFamily="2" charset="2"/>
              <a:buNone/>
            </a:pPr>
            <a:endParaRPr lang="en-US" sz="1800" i="1" smtClean="0">
              <a:ea typeface="ＭＳ Ｐゴシック" pitchFamily="34" charset="-128"/>
            </a:endParaRPr>
          </a:p>
        </p:txBody>
      </p:sp>
      <p:sp>
        <p:nvSpPr>
          <p:cNvPr id="117763" name="Espace réservé du numéro de diapositive 1"/>
          <p:cNvSpPr>
            <a:spLocks noGrp="1"/>
          </p:cNvSpPr>
          <p:nvPr>
            <p:ph type="sldNum" sz="quarter" idx="12"/>
          </p:nvPr>
        </p:nvSpPr>
        <p:spPr>
          <a:noFill/>
        </p:spPr>
        <p:txBody>
          <a:bodyPr/>
          <a:lstStyle/>
          <a:p>
            <a:fld id="{BDD1D501-D174-4A66-B22F-C44ADC18324C}" type="slidenum">
              <a:rPr lang="en-US" smtClean="0">
                <a:ea typeface="ＭＳ Ｐゴシック" pitchFamily="34" charset="-128"/>
              </a:rPr>
              <a:pPr/>
              <a:t>51</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457200" y="0"/>
            <a:ext cx="8229600" cy="838200"/>
          </a:xfrm>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r>
              <a:rPr lang="en-US" altLang="ja-JP" u="sng" smtClean="0">
                <a:solidFill>
                  <a:srgbClr val="FFFF00"/>
                </a:solidFill>
                <a:ea typeface="ＭＳ Ｐゴシック" pitchFamily="34" charset="-128"/>
              </a:rPr>
              <a:t>Fluctuating</a:t>
            </a:r>
            <a:endParaRPr lang="en-US" u="sng" smtClean="0">
              <a:solidFill>
                <a:srgbClr val="FFFF00"/>
              </a:solidFill>
              <a:ea typeface="ＭＳ Ｐゴシック" pitchFamily="34" charset="-128"/>
            </a:endParaRPr>
          </a:p>
        </p:txBody>
      </p:sp>
      <p:sp>
        <p:nvSpPr>
          <p:cNvPr id="119810" name="Rectangle 3"/>
          <p:cNvSpPr>
            <a:spLocks noGrp="1" noChangeArrowheads="1"/>
          </p:cNvSpPr>
          <p:nvPr>
            <p:ph type="body" idx="1"/>
          </p:nvPr>
        </p:nvSpPr>
        <p:spPr>
          <a:xfrm>
            <a:off x="228600" y="762000"/>
            <a:ext cx="8534400" cy="5486400"/>
          </a:xfrm>
        </p:spPr>
        <p:txBody>
          <a:bodyPr/>
          <a:lstStyle/>
          <a:p>
            <a:pPr lvl="2" eaLnBrk="1" hangingPunct="1">
              <a:lnSpc>
                <a:spcPct val="80000"/>
              </a:lnSpc>
              <a:buFont typeface="Wingdings" pitchFamily="2" charset="2"/>
              <a:buNone/>
            </a:pPr>
            <a:endParaRPr lang="en-US" sz="2000" i="1" smtClean="0">
              <a:ea typeface="ＭＳ Ｐゴシック" pitchFamily="34" charset="-128"/>
            </a:endParaRPr>
          </a:p>
          <a:p>
            <a:pPr eaLnBrk="1" hangingPunct="1">
              <a:lnSpc>
                <a:spcPct val="80000"/>
              </a:lnSpc>
              <a:buFont typeface="Wingdings" pitchFamily="2" charset="2"/>
              <a:buNone/>
            </a:pPr>
            <a:r>
              <a:rPr lang="en-US" sz="2000" smtClean="0">
                <a:ea typeface="ＭＳ Ｐゴシック" pitchFamily="34" charset="-128"/>
              </a:rPr>
              <a:t>At least 3 changes, &lt;1 min apart, in: </a:t>
            </a:r>
          </a:p>
          <a:p>
            <a:pPr lvl="1" eaLnBrk="1" hangingPunct="1">
              <a:lnSpc>
                <a:spcPct val="80000"/>
              </a:lnSpc>
            </a:pPr>
            <a:r>
              <a:rPr lang="en-US" sz="2000" smtClean="0">
                <a:solidFill>
                  <a:srgbClr val="FFFF00"/>
                </a:solidFill>
                <a:ea typeface="ＭＳ Ｐゴシック" pitchFamily="34" charset="-128"/>
              </a:rPr>
              <a:t>Frequency </a:t>
            </a:r>
            <a:r>
              <a:rPr lang="en-US" sz="2000" smtClean="0">
                <a:ea typeface="ＭＳ Ｐゴシック" pitchFamily="34" charset="-128"/>
              </a:rPr>
              <a:t>(by ≥0.5/s), </a:t>
            </a:r>
          </a:p>
          <a:p>
            <a:pPr lvl="1" eaLnBrk="1" hangingPunct="1">
              <a:lnSpc>
                <a:spcPct val="80000"/>
              </a:lnSpc>
            </a:pPr>
            <a:r>
              <a:rPr lang="en-US" sz="2000" smtClean="0">
                <a:solidFill>
                  <a:srgbClr val="FFFF00"/>
                </a:solidFill>
                <a:ea typeface="ＭＳ Ｐゴシック" pitchFamily="34" charset="-128"/>
              </a:rPr>
              <a:t>Morphology</a:t>
            </a:r>
            <a:r>
              <a:rPr lang="en-US" sz="2000" smtClean="0">
                <a:ea typeface="ＭＳ Ｐゴシック" pitchFamily="34" charset="-128"/>
              </a:rPr>
              <a:t>,  or </a:t>
            </a:r>
          </a:p>
          <a:p>
            <a:pPr lvl="1" eaLnBrk="1" hangingPunct="1">
              <a:lnSpc>
                <a:spcPct val="80000"/>
              </a:lnSpc>
            </a:pPr>
            <a:r>
              <a:rPr lang="en-US" sz="2000" smtClean="0">
                <a:solidFill>
                  <a:srgbClr val="FFFF00"/>
                </a:solidFill>
                <a:ea typeface="ＭＳ Ｐゴシック" pitchFamily="34" charset="-128"/>
              </a:rPr>
              <a:t>Location </a:t>
            </a:r>
            <a:r>
              <a:rPr lang="en-US" sz="2000" smtClean="0">
                <a:ea typeface="ＭＳ Ｐゴシック" pitchFamily="34" charset="-128"/>
              </a:rPr>
              <a:t>(by ≥1 standard inter-electrode distance), </a:t>
            </a:r>
          </a:p>
          <a:p>
            <a:pPr lvl="1" eaLnBrk="1" hangingPunct="1">
              <a:lnSpc>
                <a:spcPct val="80000"/>
              </a:lnSpc>
              <a:buFont typeface="Wingdings" pitchFamily="2" charset="2"/>
              <a:buNone/>
            </a:pPr>
            <a:r>
              <a:rPr lang="en-US" sz="2000" smtClean="0">
                <a:solidFill>
                  <a:srgbClr val="FFFFFF"/>
                </a:solidFill>
                <a:ea typeface="ＭＳ Ｐゴシック" pitchFamily="34" charset="-128"/>
              </a:rPr>
              <a:t>BUT </a:t>
            </a:r>
            <a:r>
              <a:rPr lang="en-US" sz="2000" i="1" smtClean="0">
                <a:solidFill>
                  <a:srgbClr val="FFFFFF"/>
                </a:solidFill>
                <a:ea typeface="ＭＳ Ｐゴシック" pitchFamily="34" charset="-128"/>
              </a:rPr>
              <a:t>not qualifying as evolving</a:t>
            </a:r>
            <a:r>
              <a:rPr lang="en-US" sz="2000" smtClean="0">
                <a:solidFill>
                  <a:srgbClr val="FFFFFF"/>
                </a:solidFill>
                <a:ea typeface="ＭＳ Ｐゴシック" pitchFamily="34" charset="-128"/>
              </a:rPr>
              <a:t>.  </a:t>
            </a:r>
          </a:p>
          <a:p>
            <a:pPr eaLnBrk="1" hangingPunct="1">
              <a:lnSpc>
                <a:spcPct val="80000"/>
              </a:lnSpc>
            </a:pPr>
            <a:endParaRPr lang="en-US" sz="2000" smtClean="0">
              <a:ea typeface="ＭＳ Ｐゴシック" pitchFamily="34" charset="-128"/>
            </a:endParaRPr>
          </a:p>
          <a:p>
            <a:pPr eaLnBrk="1" hangingPunct="1">
              <a:lnSpc>
                <a:spcPct val="80000"/>
              </a:lnSpc>
            </a:pPr>
            <a:r>
              <a:rPr lang="en-US" sz="2000" smtClean="0">
                <a:ea typeface="ＭＳ Ｐゴシック" pitchFamily="34" charset="-128"/>
              </a:rPr>
              <a:t>Includes patterns alternating from 1 </a:t>
            </a:r>
            <a:r>
              <a:rPr lang="en-US" sz="2000" smtClean="0">
                <a:ea typeface="ＭＳ Ｐゴシック" pitchFamily="34" charset="-128"/>
                <a:sym typeface="Wingdings" pitchFamily="2" charset="2"/>
              </a:rPr>
              <a:t> </a:t>
            </a:r>
            <a:r>
              <a:rPr lang="en-US" sz="2000" smtClean="0">
                <a:ea typeface="ＭＳ Ｐゴシック" pitchFamily="34" charset="-128"/>
              </a:rPr>
              <a:t>1.5 </a:t>
            </a:r>
            <a:r>
              <a:rPr lang="en-US" sz="2000" smtClean="0">
                <a:ea typeface="ＭＳ Ｐゴシック" pitchFamily="34" charset="-128"/>
                <a:sym typeface="Wingdings" pitchFamily="2" charset="2"/>
              </a:rPr>
              <a:t> </a:t>
            </a:r>
            <a:r>
              <a:rPr lang="en-US" sz="2000" smtClean="0">
                <a:ea typeface="ＭＳ Ｐゴシック" pitchFamily="34" charset="-128"/>
              </a:rPr>
              <a:t>1 </a:t>
            </a:r>
            <a:r>
              <a:rPr lang="en-US" sz="2000" smtClean="0">
                <a:ea typeface="ＭＳ Ｐゴシック" pitchFamily="34" charset="-128"/>
                <a:sym typeface="Wingdings" pitchFamily="2" charset="2"/>
              </a:rPr>
              <a:t> </a:t>
            </a:r>
            <a:r>
              <a:rPr lang="en-US" sz="2000" smtClean="0">
                <a:ea typeface="ＭＳ Ｐゴシック" pitchFamily="34" charset="-128"/>
              </a:rPr>
              <a:t>1.5 Hz;   spreading in and out of a single electrode repeatedly; or alternating between 2 morphologies repeatedly. </a:t>
            </a:r>
          </a:p>
          <a:p>
            <a:pPr lvl="2" eaLnBrk="1" hangingPunct="1">
              <a:lnSpc>
                <a:spcPct val="80000"/>
              </a:lnSpc>
            </a:pPr>
            <a:endParaRPr lang="en-US" sz="2000" smtClean="0">
              <a:ea typeface="ＭＳ Ｐゴシック" pitchFamily="34" charset="-128"/>
            </a:endParaRPr>
          </a:p>
          <a:p>
            <a:pPr eaLnBrk="1" hangingPunct="1">
              <a:lnSpc>
                <a:spcPct val="80000"/>
              </a:lnSpc>
            </a:pPr>
            <a:r>
              <a:rPr lang="en-US" sz="2000" i="1" u="sng" smtClean="0">
                <a:ea typeface="ＭＳ Ｐゴシック" pitchFamily="34" charset="-128"/>
              </a:rPr>
              <a:t>Would</a:t>
            </a:r>
            <a:r>
              <a:rPr lang="en-US" sz="2000" u="sng" smtClean="0">
                <a:ea typeface="ＭＳ Ｐゴシック" pitchFamily="34" charset="-128"/>
              </a:rPr>
              <a:t> </a:t>
            </a:r>
            <a:r>
              <a:rPr lang="en-US" sz="2000" i="1" u="sng" smtClean="0">
                <a:ea typeface="ＭＳ Ｐゴシック" pitchFamily="34" charset="-128"/>
              </a:rPr>
              <a:t>not </a:t>
            </a:r>
            <a:r>
              <a:rPr lang="en-US" sz="2000" u="sng" smtClean="0">
                <a:ea typeface="ＭＳ Ｐゴシック" pitchFamily="34" charset="-128"/>
              </a:rPr>
              <a:t>qualify as fluctuating</a:t>
            </a:r>
            <a:r>
              <a:rPr lang="en-US" sz="2000" smtClean="0">
                <a:ea typeface="ＭＳ Ｐゴシック" pitchFamily="34" charset="-128"/>
              </a:rPr>
              <a:t>:  </a:t>
            </a:r>
          </a:p>
          <a:p>
            <a:pPr eaLnBrk="1" hangingPunct="1">
              <a:lnSpc>
                <a:spcPct val="80000"/>
              </a:lnSpc>
              <a:buFont typeface="Wingdings" pitchFamily="2" charset="2"/>
              <a:buNone/>
            </a:pPr>
            <a:r>
              <a:rPr lang="en-US" sz="2000" smtClean="0">
                <a:ea typeface="ＭＳ Ｐゴシック" pitchFamily="34" charset="-128"/>
              </a:rPr>
              <a:t>	</a:t>
            </a:r>
            <a:r>
              <a:rPr lang="en-US" sz="2000" smtClean="0">
                <a:solidFill>
                  <a:srgbClr val="FFFFFF"/>
                </a:solidFill>
                <a:ea typeface="ＭＳ Ｐゴシック" pitchFamily="34" charset="-128"/>
              </a:rPr>
              <a:t>2/s for 30s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1.5/s for 30s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2/s for 3min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1.5/s for 30s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2/s for  5 min.  </a:t>
            </a:r>
            <a:r>
              <a:rPr lang="en-US" sz="2000" i="1" smtClean="0">
                <a:ea typeface="ＭＳ Ｐゴシック" pitchFamily="34" charset="-128"/>
              </a:rPr>
              <a:t>(Changes are too far apart, i.e. &gt;1 minute)</a:t>
            </a:r>
            <a:r>
              <a:rPr lang="en-US" sz="2000" smtClean="0">
                <a:ea typeface="ＭＳ Ｐゴシック" pitchFamily="34" charset="-128"/>
              </a:rPr>
              <a:t>.</a:t>
            </a:r>
          </a:p>
          <a:p>
            <a:pPr lvl="2" eaLnBrk="1" hangingPunct="1">
              <a:lnSpc>
                <a:spcPct val="80000"/>
              </a:lnSpc>
            </a:pPr>
            <a:endParaRPr lang="en-US" sz="2000" smtClean="0">
              <a:ea typeface="ＭＳ Ｐゴシック" pitchFamily="34" charset="-128"/>
            </a:endParaRPr>
          </a:p>
          <a:p>
            <a:pPr eaLnBrk="1" hangingPunct="1">
              <a:lnSpc>
                <a:spcPct val="80000"/>
              </a:lnSpc>
            </a:pPr>
            <a:r>
              <a:rPr lang="en-US" sz="2000" i="1" u="sng" smtClean="0">
                <a:ea typeface="ＭＳ Ｐゴシック" pitchFamily="34" charset="-128"/>
              </a:rPr>
              <a:t>Would</a:t>
            </a:r>
            <a:r>
              <a:rPr lang="en-US" sz="2000" u="sng" smtClean="0">
                <a:ea typeface="ＭＳ Ｐゴシック" pitchFamily="34" charset="-128"/>
              </a:rPr>
              <a:t> qualify as fluctuating</a:t>
            </a:r>
            <a:r>
              <a:rPr lang="en-US" sz="2000" smtClean="0">
                <a:ea typeface="ＭＳ Ｐゴシック" pitchFamily="34" charset="-128"/>
              </a:rPr>
              <a:t>:  </a:t>
            </a:r>
          </a:p>
          <a:p>
            <a:pPr eaLnBrk="1" hangingPunct="1">
              <a:lnSpc>
                <a:spcPct val="80000"/>
              </a:lnSpc>
              <a:buFont typeface="Wingdings" pitchFamily="2" charset="2"/>
              <a:buNone/>
            </a:pPr>
            <a:r>
              <a:rPr lang="en-US" sz="2000" smtClean="0">
                <a:ea typeface="ＭＳ Ｐゴシック" pitchFamily="34" charset="-128"/>
              </a:rPr>
              <a:t>	</a:t>
            </a:r>
            <a:r>
              <a:rPr lang="en-US" sz="2000" smtClean="0">
                <a:solidFill>
                  <a:srgbClr val="FFFFFF"/>
                </a:solidFill>
                <a:ea typeface="ＭＳ Ｐゴシック" pitchFamily="34" charset="-128"/>
              </a:rPr>
              <a:t>2/s for 10 s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2.5/s for 30s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2/s for 5s </a:t>
            </a:r>
            <a:r>
              <a:rPr lang="en-US" sz="2000" smtClean="0">
                <a:solidFill>
                  <a:srgbClr val="FFFFFF"/>
                </a:solidFill>
                <a:ea typeface="ＭＳ Ｐゴシック" pitchFamily="34" charset="-128"/>
                <a:sym typeface="Wingdings" pitchFamily="2" charset="2"/>
              </a:rPr>
              <a:t> </a:t>
            </a:r>
            <a:r>
              <a:rPr lang="en-US" sz="2000" smtClean="0">
                <a:solidFill>
                  <a:srgbClr val="FFFFFF"/>
                </a:solidFill>
                <a:ea typeface="ＭＳ Ｐゴシック" pitchFamily="34" charset="-128"/>
              </a:rPr>
              <a:t>2.5/s for 5s.</a:t>
            </a:r>
          </a:p>
        </p:txBody>
      </p:sp>
      <p:sp>
        <p:nvSpPr>
          <p:cNvPr id="119811" name="Espace réservé du numéro de diapositive 1"/>
          <p:cNvSpPr>
            <a:spLocks noGrp="1"/>
          </p:cNvSpPr>
          <p:nvPr>
            <p:ph type="sldNum" sz="quarter" idx="12"/>
          </p:nvPr>
        </p:nvSpPr>
        <p:spPr>
          <a:noFill/>
        </p:spPr>
        <p:txBody>
          <a:bodyPr/>
          <a:lstStyle/>
          <a:p>
            <a:fld id="{02A136FD-C092-4340-8A8D-68194CD870F2}" type="slidenum">
              <a:rPr lang="en-US" smtClean="0">
                <a:ea typeface="ＭＳ Ｐゴシック" pitchFamily="34" charset="-128"/>
              </a:rPr>
              <a:pPr/>
              <a:t>52</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457200" y="228600"/>
            <a:ext cx="8229600" cy="838200"/>
          </a:xfrm>
        </p:spPr>
        <p:txBody>
          <a:bodyPr/>
          <a:lstStyle/>
          <a:p>
            <a:pPr eaLnBrk="1" hangingPunct="1"/>
            <a:r>
              <a:rPr lang="en-US" smtClean="0">
                <a:solidFill>
                  <a:srgbClr val="FFFF00"/>
                </a:solidFill>
                <a:ea typeface="ＭＳ Ｐゴシック" pitchFamily="34" charset="-128"/>
              </a:rPr>
              <a:t>Modifiers, cont</a:t>
            </a:r>
            <a:r>
              <a:rPr lang="ja-JP" altLang="en-US" smtClean="0">
                <a:solidFill>
                  <a:srgbClr val="FFFF00"/>
                </a:solidFill>
                <a:ea typeface="ＭＳ Ｐゴシック" pitchFamily="34" charset="-128"/>
              </a:rPr>
              <a:t>’</a:t>
            </a:r>
            <a:r>
              <a:rPr lang="en-US" altLang="ja-JP" smtClean="0">
                <a:solidFill>
                  <a:srgbClr val="FFFF00"/>
                </a:solidFill>
                <a:ea typeface="ＭＳ Ｐゴシック" pitchFamily="34" charset="-128"/>
              </a:rPr>
              <a:t>d: </a:t>
            </a:r>
            <a:br>
              <a:rPr lang="en-US" altLang="ja-JP" smtClean="0">
                <a:solidFill>
                  <a:srgbClr val="FFFF00"/>
                </a:solidFill>
                <a:ea typeface="ＭＳ Ｐゴシック" pitchFamily="34" charset="-128"/>
              </a:rPr>
            </a:br>
            <a:r>
              <a:rPr lang="en-US" altLang="ja-JP" u="sng" smtClean="0">
                <a:solidFill>
                  <a:srgbClr val="FFFF00"/>
                </a:solidFill>
                <a:ea typeface="ＭＳ Ｐゴシック" pitchFamily="34" charset="-128"/>
              </a:rPr>
              <a:t>Evolving and fluctuating</a:t>
            </a:r>
            <a:endParaRPr lang="en-US" u="sng" smtClean="0">
              <a:solidFill>
                <a:srgbClr val="FFFF00"/>
              </a:solidFill>
              <a:ea typeface="ＭＳ Ｐゴシック" pitchFamily="34" charset="-128"/>
            </a:endParaRPr>
          </a:p>
        </p:txBody>
      </p:sp>
      <p:sp>
        <p:nvSpPr>
          <p:cNvPr id="119811" name="Rectangle 3"/>
          <p:cNvSpPr>
            <a:spLocks noGrp="1" noChangeArrowheads="1"/>
          </p:cNvSpPr>
          <p:nvPr>
            <p:ph type="body" idx="1"/>
          </p:nvPr>
        </p:nvSpPr>
        <p:spPr>
          <a:xfrm>
            <a:off x="228600" y="1371600"/>
            <a:ext cx="8229600" cy="5486400"/>
          </a:xfrm>
        </p:spPr>
        <p:txBody>
          <a:bodyPr/>
          <a:lstStyle/>
          <a:p>
            <a:pPr lvl="1" eaLnBrk="1" hangingPunct="1">
              <a:lnSpc>
                <a:spcPct val="80000"/>
              </a:lnSpc>
              <a:buFont typeface="Wingdings" charset="0"/>
              <a:buNone/>
              <a:defRPr/>
            </a:pPr>
            <a:endParaRPr lang="en-US" sz="2400" dirty="0" smtClean="0">
              <a:effectLst>
                <a:outerShdw blurRad="38100" dist="38100" dir="2700000" algn="tl">
                  <a:srgbClr val="000000">
                    <a:alpha val="43137"/>
                  </a:srgbClr>
                </a:outerShdw>
              </a:effectLst>
            </a:endParaRPr>
          </a:p>
          <a:p>
            <a:pPr eaLnBrk="1" hangingPunct="1">
              <a:lnSpc>
                <a:spcPct val="80000"/>
              </a:lnSpc>
              <a:buFont typeface="Wingdings" charset="0"/>
              <a:buChar char="l"/>
              <a:defRPr/>
            </a:pPr>
            <a:r>
              <a:rPr lang="en-US" sz="2400" u="sng" dirty="0" smtClean="0">
                <a:effectLst>
                  <a:outerShdw blurRad="38100" dist="38100" dir="2700000" algn="tl">
                    <a:srgbClr val="000000">
                      <a:alpha val="43137"/>
                    </a:srgbClr>
                  </a:outerShdw>
                </a:effectLst>
              </a:rPr>
              <a:t>NOTE 1</a:t>
            </a:r>
            <a:r>
              <a:rPr lang="en-US" sz="2400" dirty="0" smtClean="0">
                <a:effectLst>
                  <a:outerShdw blurRad="38100" dist="38100" dir="2700000" algn="tl">
                    <a:srgbClr val="000000">
                      <a:alpha val="43137"/>
                    </a:srgbClr>
                  </a:outerShdw>
                </a:effectLst>
              </a:rPr>
              <a:t>: Change in amplitude or sharpness alone would not qualify as evolving or fluctuating.</a:t>
            </a:r>
          </a:p>
          <a:p>
            <a:pPr lvl="1" eaLnBrk="1" hangingPunct="1">
              <a:lnSpc>
                <a:spcPct val="80000"/>
              </a:lnSpc>
              <a:buFont typeface="Wingdings" charset="0"/>
              <a:buNone/>
              <a:defRPr/>
            </a:pPr>
            <a:endParaRPr lang="en-US" sz="2400" dirty="0">
              <a:effectLst>
                <a:outerShdw blurRad="38100" dist="38100" dir="2700000" algn="tl">
                  <a:srgbClr val="000000">
                    <a:alpha val="43137"/>
                  </a:srgbClr>
                </a:outerShdw>
              </a:effectLst>
            </a:endParaRPr>
          </a:p>
          <a:p>
            <a:pPr eaLnBrk="1" hangingPunct="1">
              <a:lnSpc>
                <a:spcPct val="80000"/>
              </a:lnSpc>
              <a:buFont typeface="Wingdings" charset="0"/>
              <a:buChar char="l"/>
              <a:defRPr/>
            </a:pPr>
            <a:r>
              <a:rPr lang="en-US" sz="2400" u="sng" dirty="0" smtClean="0">
                <a:effectLst>
                  <a:outerShdw blurRad="38100" dist="38100" dir="2700000" algn="tl">
                    <a:srgbClr val="000000">
                      <a:alpha val="43137"/>
                    </a:srgbClr>
                  </a:outerShdw>
                </a:effectLst>
              </a:rPr>
              <a:t>NOTE 2</a:t>
            </a:r>
            <a:r>
              <a:rPr lang="en-US" sz="2400" dirty="0" smtClean="0">
                <a:effectLst>
                  <a:outerShdw blurRad="38100" dist="38100" dir="2700000" algn="tl">
                    <a:srgbClr val="000000">
                      <a:alpha val="43137"/>
                    </a:srgbClr>
                  </a:outerShdw>
                </a:effectLst>
              </a:rPr>
              <a:t>: For </a:t>
            </a:r>
            <a:r>
              <a:rPr lang="en-US" sz="2400" dirty="0">
                <a:effectLst>
                  <a:outerShdw blurRad="38100" dist="38100" dir="2700000" algn="tl">
                    <a:srgbClr val="000000">
                      <a:alpha val="43137"/>
                    </a:srgbClr>
                  </a:outerShdw>
                </a:effectLst>
              </a:rPr>
              <a:t>databasing, </a:t>
            </a:r>
            <a:r>
              <a:rPr lang="en-US" sz="2400" u="sng" dirty="0">
                <a:effectLst>
                  <a:outerShdw blurRad="38100" dist="38100" dir="2700000" algn="tl">
                    <a:srgbClr val="000000">
                      <a:alpha val="43137"/>
                    </a:srgbClr>
                  </a:outerShdw>
                </a:effectLst>
              </a:rPr>
              <a:t>if evolving or fluctuating</a:t>
            </a:r>
            <a:r>
              <a:rPr lang="en-US" sz="2400" dirty="0">
                <a:effectLst>
                  <a:outerShdw blurRad="38100" dist="38100" dir="2700000" algn="tl">
                    <a:srgbClr val="000000">
                      <a:alpha val="43137"/>
                    </a:srgbClr>
                  </a:outerShdw>
                </a:effectLst>
              </a:rPr>
              <a:t>, specify </a:t>
            </a:r>
            <a:r>
              <a:rPr lang="en-US" sz="2400" dirty="0" smtClean="0">
                <a:effectLst>
                  <a:outerShdw blurRad="38100" dist="38100" dir="2700000" algn="tl">
                    <a:srgbClr val="000000">
                      <a:alpha val="43137"/>
                    </a:srgbClr>
                  </a:outerShdw>
                </a:effectLst>
              </a:rPr>
              <a:t>min, max, </a:t>
            </a:r>
            <a:r>
              <a:rPr lang="en-US" sz="2400" dirty="0">
                <a:effectLst>
                  <a:outerShdw blurRad="38100" dist="38100" dir="2700000" algn="tl">
                    <a:srgbClr val="000000">
                      <a:alpha val="43137"/>
                    </a:srgbClr>
                  </a:outerShdw>
                </a:effectLst>
              </a:rPr>
              <a:t>and typical frequency (under the frequency modifier; see slide </a:t>
            </a:r>
            <a:r>
              <a:rPr lang="en-US" sz="2400" dirty="0" smtClean="0">
                <a:effectLst>
                  <a:outerShdw blurRad="38100" dist="38100" dir="2700000" algn="tl">
                    <a:srgbClr val="000000">
                      <a:alpha val="43137"/>
                    </a:srgbClr>
                  </a:outerShdw>
                </a:effectLst>
              </a:rPr>
              <a:t>34).  For </a:t>
            </a:r>
            <a:r>
              <a:rPr lang="en-US" sz="2400" dirty="0">
                <a:effectLst>
                  <a:outerShdw blurRad="38100" dist="38100" dir="2700000" algn="tl">
                    <a:srgbClr val="000000">
                      <a:alpha val="43137"/>
                    </a:srgbClr>
                  </a:outerShdw>
                </a:effectLst>
              </a:rPr>
              <a:t>non-generalized patterns, specify degree of spread (none, unilateral, bilateral).</a:t>
            </a:r>
          </a:p>
          <a:p>
            <a:pPr eaLnBrk="1" hangingPunct="1">
              <a:lnSpc>
                <a:spcPct val="80000"/>
              </a:lnSpc>
              <a:buFont typeface="Wingdings" charset="0"/>
              <a:buChar char="l"/>
              <a:defRPr/>
            </a:pPr>
            <a:endParaRPr lang="en-US" sz="2400" dirty="0">
              <a:effectLst>
                <a:outerShdw blurRad="38100" dist="38100" dir="2700000" algn="tl">
                  <a:srgbClr val="000000">
                    <a:alpha val="43137"/>
                  </a:srgbClr>
                </a:outerShdw>
              </a:effectLst>
            </a:endParaRPr>
          </a:p>
        </p:txBody>
      </p:sp>
      <p:sp>
        <p:nvSpPr>
          <p:cNvPr id="121859" name="Espace réservé du numéro de diapositive 1"/>
          <p:cNvSpPr>
            <a:spLocks noGrp="1"/>
          </p:cNvSpPr>
          <p:nvPr>
            <p:ph type="sldNum" sz="quarter" idx="12"/>
          </p:nvPr>
        </p:nvSpPr>
        <p:spPr>
          <a:noFill/>
        </p:spPr>
        <p:txBody>
          <a:bodyPr/>
          <a:lstStyle/>
          <a:p>
            <a:fld id="{97C502E6-608D-4F4C-BB7D-F6F04C4C8F7C}" type="slidenum">
              <a:rPr lang="en-US" smtClean="0">
                <a:ea typeface="ＭＳ Ｐゴシック" pitchFamily="34" charset="-128"/>
              </a:rPr>
              <a:pPr/>
              <a:t>53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a:xfrm>
            <a:off x="457200" y="0"/>
            <a:ext cx="8229600" cy="1139825"/>
          </a:xfrm>
        </p:spPr>
        <p:txBody>
          <a:bodyPr/>
          <a:lstStyle/>
          <a:p>
            <a:pPr eaLnBrk="1" hangingPunct="1"/>
            <a:r>
              <a:rPr lang="en-US" smtClean="0">
                <a:solidFill>
                  <a:srgbClr val="FFFF00"/>
                </a:solidFill>
                <a:ea typeface="ＭＳ Ｐゴシック" pitchFamily="34" charset="-128"/>
              </a:rPr>
              <a:t>Modifiers, cont’d: </a:t>
            </a:r>
            <a:r>
              <a:rPr lang="en-US" u="sng" smtClean="0">
                <a:solidFill>
                  <a:srgbClr val="FFFF00"/>
                </a:solidFill>
                <a:ea typeface="ＭＳ Ｐゴシック" pitchFamily="34" charset="-128"/>
              </a:rPr>
              <a:t>Plus</a:t>
            </a:r>
            <a:endParaRPr lang="en-US" smtClean="0">
              <a:solidFill>
                <a:srgbClr val="FFFF00"/>
              </a:solidFill>
              <a:ea typeface="ＭＳ Ｐゴシック" pitchFamily="34" charset="-128"/>
            </a:endParaRPr>
          </a:p>
        </p:txBody>
      </p:sp>
      <p:sp>
        <p:nvSpPr>
          <p:cNvPr id="41986" name="Content Placeholder 2"/>
          <p:cNvSpPr>
            <a:spLocks noGrp="1"/>
          </p:cNvSpPr>
          <p:nvPr>
            <p:ph idx="1"/>
          </p:nvPr>
        </p:nvSpPr>
        <p:spPr>
          <a:xfrm>
            <a:off x="152400" y="1169988"/>
            <a:ext cx="8763000" cy="5410200"/>
          </a:xfrm>
        </p:spPr>
        <p:txBody>
          <a:bodyPr/>
          <a:lstStyle/>
          <a:p>
            <a:pPr eaLnBrk="1" hangingPunct="1">
              <a:lnSpc>
                <a:spcPct val="80000"/>
              </a:lnSpc>
              <a:buFont typeface="Wingdings" pitchFamily="2" charset="2"/>
              <a:buNone/>
              <a:defRPr/>
            </a:pPr>
            <a:r>
              <a:rPr lang="en-US" sz="2400" dirty="0" smtClean="0"/>
              <a:t>Additional feature which renders the patter more ictal-appearing than the same pattern without the plus:</a:t>
            </a:r>
            <a:endParaRPr lang="en-US" sz="2400" b="1" dirty="0" smtClean="0">
              <a:solidFill>
                <a:srgbClr val="FF3300"/>
              </a:solidFill>
            </a:endParaRPr>
          </a:p>
          <a:p>
            <a:pPr marL="0" indent="0" eaLnBrk="1" hangingPunct="1">
              <a:lnSpc>
                <a:spcPct val="80000"/>
              </a:lnSpc>
              <a:buFont typeface="Wingdings" pitchFamily="2" charset="2"/>
              <a:buNone/>
              <a:defRPr/>
            </a:pPr>
            <a:endParaRPr lang="en-US" sz="2400" dirty="0" smtClean="0"/>
          </a:p>
          <a:p>
            <a:pPr eaLnBrk="1" hangingPunct="1">
              <a:lnSpc>
                <a:spcPct val="80000"/>
              </a:lnSpc>
              <a:defRPr/>
            </a:pPr>
            <a:r>
              <a:rPr lang="en-US" sz="2400" dirty="0" smtClean="0">
                <a:solidFill>
                  <a:srgbClr val="FFFFFF"/>
                </a:solidFill>
              </a:rPr>
              <a:t>How to specify: </a:t>
            </a:r>
          </a:p>
          <a:p>
            <a:pPr lvl="1" eaLnBrk="1" hangingPunct="1">
              <a:lnSpc>
                <a:spcPct val="80000"/>
              </a:lnSpc>
              <a:defRPr/>
            </a:pPr>
            <a:r>
              <a:rPr lang="en-US" sz="2400" dirty="0" smtClean="0">
                <a:solidFill>
                  <a:srgbClr val="66FF33"/>
                </a:solidFill>
              </a:rPr>
              <a:t>+F</a:t>
            </a:r>
            <a:r>
              <a:rPr lang="en-US" sz="2400" dirty="0" smtClean="0"/>
              <a:t>	superimposed </a:t>
            </a:r>
            <a:r>
              <a:rPr lang="en-US" sz="2400" dirty="0" smtClean="0">
                <a:solidFill>
                  <a:srgbClr val="FFFF00"/>
                </a:solidFill>
              </a:rPr>
              <a:t>fast activity</a:t>
            </a:r>
            <a:r>
              <a:rPr lang="en-US" sz="2400" dirty="0" smtClean="0"/>
              <a:t> (theta or faster;          		for </a:t>
            </a:r>
            <a:r>
              <a:rPr lang="en-US" sz="2400" dirty="0" smtClean="0">
                <a:solidFill>
                  <a:srgbClr val="66FF33"/>
                </a:solidFill>
              </a:rPr>
              <a:t>PDs</a:t>
            </a:r>
            <a:r>
              <a:rPr lang="en-US" sz="2400" dirty="0" smtClean="0"/>
              <a:t> or </a:t>
            </a:r>
            <a:r>
              <a:rPr lang="en-US" sz="2400" dirty="0" smtClean="0">
                <a:solidFill>
                  <a:srgbClr val="66FF33"/>
                </a:solidFill>
              </a:rPr>
              <a:t>RDA</a:t>
            </a:r>
            <a:r>
              <a:rPr lang="en-US" sz="2400" dirty="0" smtClean="0"/>
              <a:t>)</a:t>
            </a:r>
          </a:p>
          <a:p>
            <a:pPr lvl="1" eaLnBrk="1" hangingPunct="1">
              <a:lnSpc>
                <a:spcPct val="80000"/>
              </a:lnSpc>
              <a:defRPr/>
            </a:pPr>
            <a:r>
              <a:rPr lang="en-US" sz="2400" dirty="0" smtClean="0">
                <a:solidFill>
                  <a:srgbClr val="66FF33"/>
                </a:solidFill>
              </a:rPr>
              <a:t>+R</a:t>
            </a:r>
            <a:r>
              <a:rPr lang="en-US" sz="2400" dirty="0" smtClean="0"/>
              <a:t>	superimposed </a:t>
            </a:r>
            <a:r>
              <a:rPr lang="en-US" sz="2400" dirty="0" smtClean="0">
                <a:solidFill>
                  <a:srgbClr val="FFFF00"/>
                </a:solidFill>
              </a:rPr>
              <a:t>rhythmic</a:t>
            </a:r>
            <a:r>
              <a:rPr lang="en-US" sz="2400" dirty="0" smtClean="0"/>
              <a:t> or </a:t>
            </a:r>
            <a:r>
              <a:rPr lang="en-US" sz="2400" dirty="0" smtClean="0">
                <a:solidFill>
                  <a:srgbClr val="FFFF00"/>
                </a:solidFill>
              </a:rPr>
              <a:t>quasi rhythmic delta 			activity </a:t>
            </a:r>
            <a:r>
              <a:rPr lang="en-US" sz="2400" dirty="0" smtClean="0"/>
              <a:t>(for </a:t>
            </a:r>
            <a:r>
              <a:rPr lang="en-US" sz="2400" dirty="0" smtClean="0">
                <a:solidFill>
                  <a:srgbClr val="66FF33"/>
                </a:solidFill>
              </a:rPr>
              <a:t>PDs</a:t>
            </a:r>
            <a:r>
              <a:rPr lang="en-US" sz="2400" dirty="0" smtClean="0"/>
              <a:t> only)</a:t>
            </a:r>
          </a:p>
          <a:p>
            <a:pPr lvl="1" eaLnBrk="1" hangingPunct="1">
              <a:lnSpc>
                <a:spcPct val="80000"/>
              </a:lnSpc>
              <a:defRPr/>
            </a:pPr>
            <a:r>
              <a:rPr lang="en-US" sz="2400" dirty="0" smtClean="0">
                <a:solidFill>
                  <a:srgbClr val="66FF33"/>
                </a:solidFill>
              </a:rPr>
              <a:t>+S</a:t>
            </a:r>
            <a:r>
              <a:rPr lang="en-US" sz="2400" dirty="0" smtClean="0"/>
              <a:t>	“frequent” superimposed </a:t>
            </a:r>
            <a:r>
              <a:rPr lang="en-US" sz="2400" dirty="0" smtClean="0">
                <a:solidFill>
                  <a:srgbClr val="FFFF00"/>
                </a:solidFill>
              </a:rPr>
              <a:t>sharp waves</a:t>
            </a:r>
            <a:r>
              <a:rPr lang="en-US" sz="2400" dirty="0">
                <a:solidFill>
                  <a:srgbClr val="FFFF00"/>
                </a:solidFill>
              </a:rPr>
              <a:t>/spikes </a:t>
            </a:r>
            <a:r>
              <a:rPr lang="en-US" sz="2400" dirty="0" smtClean="0">
                <a:solidFill>
                  <a:srgbClr val="FFFF00"/>
                </a:solidFill>
              </a:rPr>
              <a:t>			</a:t>
            </a:r>
            <a:r>
              <a:rPr lang="en-US" sz="1800" dirty="0" smtClean="0"/>
              <a:t>(frequent = &gt;1/10s </a:t>
            </a:r>
            <a:r>
              <a:rPr lang="en-US" sz="1800" dirty="0"/>
              <a:t>but not periodic and not SW</a:t>
            </a:r>
            <a:r>
              <a:rPr lang="en-US" sz="1800" dirty="0" smtClean="0"/>
              <a:t>)</a:t>
            </a:r>
            <a:r>
              <a:rPr lang="en-US" sz="2400" dirty="0" smtClean="0"/>
              <a:t>, or </a:t>
            </a:r>
            <a:r>
              <a:rPr lang="en-US" sz="2400" dirty="0" smtClean="0">
                <a:solidFill>
                  <a:srgbClr val="FFFF00"/>
                </a:solidFill>
              </a:rPr>
              <a:t>sharply 		 contoured</a:t>
            </a:r>
            <a:r>
              <a:rPr lang="en-US" sz="2400" dirty="0" smtClean="0"/>
              <a:t> (for </a:t>
            </a:r>
            <a:r>
              <a:rPr lang="en-US" sz="2400" dirty="0" smtClean="0">
                <a:solidFill>
                  <a:srgbClr val="66FF33"/>
                </a:solidFill>
              </a:rPr>
              <a:t>RDA</a:t>
            </a:r>
            <a:r>
              <a:rPr lang="en-US" sz="2400" dirty="0"/>
              <a:t> </a:t>
            </a:r>
            <a:r>
              <a:rPr lang="en-US" sz="2400" dirty="0" smtClean="0"/>
              <a:t>only)</a:t>
            </a:r>
          </a:p>
          <a:p>
            <a:pPr lvl="1" eaLnBrk="1" hangingPunct="1">
              <a:lnSpc>
                <a:spcPct val="80000"/>
              </a:lnSpc>
              <a:defRPr/>
            </a:pPr>
            <a:r>
              <a:rPr lang="en-US" sz="2400" dirty="0" smtClean="0"/>
              <a:t>If both subtypes apply, </a:t>
            </a:r>
            <a:r>
              <a:rPr lang="en-US" sz="2400" dirty="0" smtClean="0">
                <a:solidFill>
                  <a:srgbClr val="66FF33"/>
                </a:solidFill>
              </a:rPr>
              <a:t>PDs</a:t>
            </a:r>
            <a:r>
              <a:rPr lang="en-US" sz="2400" dirty="0" smtClean="0"/>
              <a:t> can have </a:t>
            </a:r>
            <a:r>
              <a:rPr lang="en-US" sz="2400" dirty="0" smtClean="0">
                <a:solidFill>
                  <a:srgbClr val="66FF33"/>
                </a:solidFill>
              </a:rPr>
              <a:t>“+FR” </a:t>
            </a:r>
            <a:r>
              <a:rPr lang="en-US" sz="2400" dirty="0" smtClean="0"/>
              <a:t>and </a:t>
            </a:r>
            <a:r>
              <a:rPr lang="en-US" sz="2400" dirty="0" smtClean="0">
                <a:solidFill>
                  <a:srgbClr val="66FF33"/>
                </a:solidFill>
              </a:rPr>
              <a:t>RDA</a:t>
            </a:r>
            <a:r>
              <a:rPr lang="en-US" sz="2400" dirty="0" smtClean="0"/>
              <a:t> can have </a:t>
            </a:r>
            <a:r>
              <a:rPr lang="en-US" sz="2400" dirty="0" smtClean="0">
                <a:solidFill>
                  <a:srgbClr val="66FF33"/>
                </a:solidFill>
              </a:rPr>
              <a:t>“+FS”</a:t>
            </a:r>
            <a:r>
              <a:rPr lang="en-US" sz="2400" dirty="0" smtClean="0"/>
              <a:t>.</a:t>
            </a:r>
          </a:p>
          <a:p>
            <a:pPr lvl="1" eaLnBrk="1" hangingPunct="1">
              <a:lnSpc>
                <a:spcPct val="80000"/>
              </a:lnSpc>
              <a:defRPr/>
            </a:pPr>
            <a:r>
              <a:rPr lang="en-US" sz="2400" dirty="0" smtClean="0">
                <a:solidFill>
                  <a:srgbClr val="FFFFFF"/>
                </a:solidFill>
              </a:rPr>
              <a:t>Does not apply to </a:t>
            </a:r>
            <a:r>
              <a:rPr lang="en-US" sz="2400" dirty="0" smtClean="0">
                <a:solidFill>
                  <a:srgbClr val="FF6600"/>
                </a:solidFill>
              </a:rPr>
              <a:t>SW</a:t>
            </a:r>
            <a:r>
              <a:rPr lang="en-US" sz="2400" dirty="0" smtClean="0">
                <a:solidFill>
                  <a:srgbClr val="FFFFFF"/>
                </a:solidFill>
              </a:rPr>
              <a:t>.</a:t>
            </a:r>
          </a:p>
          <a:p>
            <a:pPr lvl="1" eaLnBrk="1" hangingPunct="1">
              <a:lnSpc>
                <a:spcPct val="80000"/>
              </a:lnSpc>
              <a:defRPr/>
            </a:pPr>
            <a:r>
              <a:rPr lang="en-US" sz="2400" dirty="0" smtClean="0"/>
              <a:t>If absent, database as </a:t>
            </a:r>
            <a:r>
              <a:rPr lang="en-US" sz="2400" dirty="0" smtClean="0">
                <a:solidFill>
                  <a:srgbClr val="66FF33"/>
                </a:solidFill>
              </a:rPr>
              <a:t>“no plus”</a:t>
            </a:r>
            <a:r>
              <a:rPr lang="en-US" sz="2400" dirty="0" smtClean="0"/>
              <a:t>.</a:t>
            </a:r>
          </a:p>
        </p:txBody>
      </p:sp>
      <p:sp>
        <p:nvSpPr>
          <p:cNvPr id="123907" name="Espace réservé du numéro de diapositive 1"/>
          <p:cNvSpPr>
            <a:spLocks noGrp="1"/>
          </p:cNvSpPr>
          <p:nvPr>
            <p:ph type="sldNum" sz="quarter" idx="12"/>
          </p:nvPr>
        </p:nvSpPr>
        <p:spPr>
          <a:noFill/>
        </p:spPr>
        <p:txBody>
          <a:bodyPr/>
          <a:lstStyle/>
          <a:p>
            <a:fld id="{18DBD0CF-7867-4691-B1E3-7CA986E47E99}" type="slidenum">
              <a:rPr lang="en-US" smtClean="0">
                <a:ea typeface="ＭＳ Ｐゴシック" pitchFamily="34" charset="-128"/>
              </a:rPr>
              <a:pPr/>
              <a:t>54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Modifiers contd…</a:t>
            </a:r>
          </a:p>
        </p:txBody>
      </p:sp>
      <p:sp>
        <p:nvSpPr>
          <p:cNvPr id="124930" name="Rectangle 3"/>
          <p:cNvSpPr>
            <a:spLocks noGrp="1" noChangeArrowheads="1"/>
          </p:cNvSpPr>
          <p:nvPr>
            <p:ph type="body" idx="1"/>
          </p:nvPr>
        </p:nvSpPr>
        <p:spPr>
          <a:xfrm>
            <a:off x="457200" y="1371600"/>
            <a:ext cx="8001000" cy="4530725"/>
          </a:xfrm>
        </p:spPr>
        <p:txBody>
          <a:bodyPr/>
          <a:lstStyle/>
          <a:p>
            <a:pPr eaLnBrk="1" hangingPunct="1"/>
            <a:r>
              <a:rPr lang="en-US" smtClean="0">
                <a:ea typeface="ＭＳ Ｐゴシック" pitchFamily="34" charset="-128"/>
              </a:rPr>
              <a:t>PLUS (</a:t>
            </a:r>
            <a:r>
              <a:rPr lang="ja-JP" altLang="en-US" smtClean="0">
                <a:ea typeface="ＭＳ Ｐゴシック" pitchFamily="34" charset="-128"/>
              </a:rPr>
              <a:t>“</a:t>
            </a:r>
            <a:r>
              <a:rPr lang="en-US" altLang="ja-JP" smtClean="0">
                <a:ea typeface="ＭＳ Ｐゴシック" pitchFamily="34" charset="-128"/>
              </a:rPr>
              <a:t>+</a:t>
            </a:r>
            <a:r>
              <a:rPr lang="ja-JP" altLang="en-US" smtClean="0">
                <a:ea typeface="ＭＳ Ｐゴシック" pitchFamily="34" charset="-128"/>
              </a:rPr>
              <a:t>”</a:t>
            </a:r>
            <a:r>
              <a:rPr lang="en-US" altLang="ja-JP" smtClean="0">
                <a:ea typeface="ＭＳ Ｐゴシック" pitchFamily="34" charset="-128"/>
              </a:rPr>
              <a:t>):</a:t>
            </a:r>
          </a:p>
          <a:p>
            <a:pPr lvl="1" eaLnBrk="1" hangingPunct="1"/>
            <a:r>
              <a:rPr lang="en-US" sz="1800" u="sng" smtClean="0">
                <a:ea typeface="ＭＳ Ｐゴシック" pitchFamily="34" charset="-128"/>
              </a:rPr>
              <a:t>NOTE 1</a:t>
            </a:r>
            <a:r>
              <a:rPr lang="en-US" sz="1800" smtClean="0">
                <a:ea typeface="ＭＳ Ｐゴシック" pitchFamily="34" charset="-128"/>
              </a:rPr>
              <a:t>: Re: Bilateral </a:t>
            </a:r>
            <a:r>
              <a:rPr lang="ja-JP" altLang="en-US" sz="1800" smtClean="0">
                <a:ea typeface="ＭＳ Ｐゴシック" pitchFamily="34" charset="-128"/>
              </a:rPr>
              <a:t>“</a:t>
            </a:r>
            <a:r>
              <a:rPr lang="en-US" altLang="ja-JP" sz="1800" smtClean="0">
                <a:ea typeface="ＭＳ Ｐゴシック" pitchFamily="34" charset="-128"/>
              </a:rPr>
              <a:t>+</a:t>
            </a:r>
            <a:r>
              <a:rPr lang="ja-JP" altLang="en-US" sz="1800" smtClean="0">
                <a:ea typeface="ＭＳ Ｐゴシック" pitchFamily="34" charset="-128"/>
              </a:rPr>
              <a:t>”</a:t>
            </a:r>
            <a:r>
              <a:rPr lang="en-US" altLang="ja-JP" sz="1800" smtClean="0">
                <a:ea typeface="ＭＳ Ｐゴシック" pitchFamily="34" charset="-128"/>
              </a:rPr>
              <a:t> vs. unilateral:  If a pattern is bilateral and qualifies as plus on one side, but not on the other, the overall main term should include the plus (even though one side does not warrant a plus). </a:t>
            </a:r>
          </a:p>
          <a:p>
            <a:pPr lvl="2" eaLnBrk="1" hangingPunct="1"/>
            <a:r>
              <a:rPr lang="en-US" altLang="ja-JP" sz="1400" smtClean="0">
                <a:ea typeface="ＭＳ Ｐゴシック" pitchFamily="34" charset="-128"/>
              </a:rPr>
              <a:t>Example: B</a:t>
            </a:r>
            <a:r>
              <a:rPr lang="en-US" sz="1400" smtClean="0">
                <a:ea typeface="ＭＳ Ｐゴシック" pitchFamily="34" charset="-128"/>
              </a:rPr>
              <a:t>ilateral independent periodic discharges with fast activity superimposed in one hemisphere only (PD on one side, and PD+F on the other) would qualify for BIPDs+F.  Similarly, generalized rhythmic delta activity with superimposed spikes in one hemisphere only (RDA on one side and RDA+S on the other) would qualify for GRDA+S</a:t>
            </a:r>
            <a:endParaRPr lang="en-US" altLang="ja-JP" sz="1400" smtClean="0">
              <a:ea typeface="ＭＳ Ｐゴシック" pitchFamily="34" charset="-128"/>
            </a:endParaRPr>
          </a:p>
          <a:p>
            <a:pPr lvl="1" eaLnBrk="1" hangingPunct="1">
              <a:buFont typeface="Wingdings" pitchFamily="2" charset="2"/>
              <a:buNone/>
            </a:pPr>
            <a:endParaRPr lang="en-US" sz="1800" smtClean="0">
              <a:ea typeface="ＭＳ Ｐゴシック" pitchFamily="34" charset="-128"/>
            </a:endParaRPr>
          </a:p>
          <a:p>
            <a:pPr lvl="1" eaLnBrk="1" hangingPunct="1">
              <a:spcBef>
                <a:spcPts val="438"/>
              </a:spcBef>
            </a:pPr>
            <a:r>
              <a:rPr lang="en-US" sz="1800" smtClean="0">
                <a:ea typeface="ＭＳ Ｐゴシック" pitchFamily="34" charset="-128"/>
              </a:rPr>
              <a:t>NOTE 2: Re: +F:  If a pattern qualifying as RDA or PDs has superimposed continuous fast activity (theta or faster), this should be coded as +F ONLY if the fast activity is not present in the background activity when the RDA or PDs is not present.  In other words, if the superimposed fast activity is part of the RDA or PD pattern and not simply part of the background activity.</a:t>
            </a:r>
            <a:r>
              <a:rPr lang="en-US" smtClean="0">
                <a:ea typeface="ＭＳ Ｐゴシック" pitchFamily="34" charset="-128"/>
              </a:rPr>
              <a:t> </a:t>
            </a:r>
          </a:p>
          <a:p>
            <a:pPr lvl="1" eaLnBrk="1" hangingPunct="1">
              <a:buFont typeface="Wingdings" pitchFamily="2" charset="2"/>
              <a:buNone/>
            </a:pPr>
            <a:endParaRPr lang="en-US" smtClean="0">
              <a:ea typeface="ＭＳ Ｐゴシック" pitchFamily="34" charset="-128"/>
            </a:endParaRPr>
          </a:p>
        </p:txBody>
      </p:sp>
      <p:sp>
        <p:nvSpPr>
          <p:cNvPr id="124931" name="Espace réservé du numéro de diapositive 1"/>
          <p:cNvSpPr>
            <a:spLocks noGrp="1"/>
          </p:cNvSpPr>
          <p:nvPr>
            <p:ph type="sldNum" sz="quarter" idx="12"/>
          </p:nvPr>
        </p:nvSpPr>
        <p:spPr>
          <a:noFill/>
        </p:spPr>
        <p:txBody>
          <a:bodyPr/>
          <a:lstStyle/>
          <a:p>
            <a:fld id="{6FA089C7-C92C-4B8B-A0AF-502CA9C46FBC}" type="slidenum">
              <a:rPr lang="en-US" smtClean="0">
                <a:ea typeface="ＭＳ Ｐゴシック" pitchFamily="34" charset="-128"/>
              </a:rPr>
              <a:pPr/>
              <a:t>55</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8" name="Text Box 4"/>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lgn="ctr" eaLnBrk="0" hangingPunct="0">
              <a:spcBef>
                <a:spcPct val="50000"/>
              </a:spcBef>
            </a:pPr>
            <a:r>
              <a:rPr lang="en-US" sz="2400"/>
              <a:t>SI-GPDs</a:t>
            </a:r>
          </a:p>
        </p:txBody>
      </p:sp>
      <p:pic>
        <p:nvPicPr>
          <p:cNvPr id="126978" name="Picture 5" descr="best clip 1 pre and post 8_31_01"/>
          <p:cNvPicPr>
            <a:picLocks noChangeAspect="1" noChangeArrowheads="1"/>
          </p:cNvPicPr>
          <p:nvPr/>
        </p:nvPicPr>
        <p:blipFill>
          <a:blip r:embed="rId3"/>
          <a:srcRect/>
          <a:stretch>
            <a:fillRect/>
          </a:stretch>
        </p:blipFill>
        <p:spPr bwMode="auto">
          <a:xfrm>
            <a:off x="0" y="0"/>
            <a:ext cx="9144000" cy="5854700"/>
          </a:xfrm>
          <a:prstGeom prst="rect">
            <a:avLst/>
          </a:prstGeom>
          <a:noFill/>
          <a:ln w="9525">
            <a:noFill/>
            <a:miter lim="800000"/>
            <a:headEnd/>
            <a:tailEnd/>
          </a:ln>
        </p:spPr>
      </p:pic>
      <p:sp>
        <p:nvSpPr>
          <p:cNvPr id="126979" name="Rectangle 1"/>
          <p:cNvSpPr>
            <a:spLocks noChangeArrowheads="1"/>
          </p:cNvSpPr>
          <p:nvPr/>
        </p:nvSpPr>
        <p:spPr bwMode="auto">
          <a:xfrm>
            <a:off x="3470275" y="2627313"/>
            <a:ext cx="914400" cy="65087"/>
          </a:xfrm>
          <a:prstGeom prst="rect">
            <a:avLst/>
          </a:prstGeom>
          <a:solidFill>
            <a:srgbClr val="FFFFFF"/>
          </a:solidFill>
          <a:ln w="9525" algn="ctr">
            <a:solidFill>
              <a:schemeClr val="tx1"/>
            </a:solidFill>
            <a:round/>
            <a:headEnd/>
            <a:tailEnd/>
          </a:ln>
        </p:spPr>
        <p:txBody>
          <a:bodyPr/>
          <a:lstStyle/>
          <a:p>
            <a:pPr eaLnBrk="0" hangingPunct="0"/>
            <a:endParaRPr lang="en-US"/>
          </a:p>
        </p:txBody>
      </p:sp>
      <p:sp>
        <p:nvSpPr>
          <p:cNvPr id="126980" name="Espace réservé du numéro de diapositive 1"/>
          <p:cNvSpPr>
            <a:spLocks noGrp="1"/>
          </p:cNvSpPr>
          <p:nvPr>
            <p:ph type="sldNum" sz="quarter" idx="12"/>
          </p:nvPr>
        </p:nvSpPr>
        <p:spPr>
          <a:noFill/>
        </p:spPr>
        <p:txBody>
          <a:bodyPr/>
          <a:lstStyle/>
          <a:p>
            <a:fld id="{D14E724A-8027-44F3-8D41-B502413A419C}" type="slidenum">
              <a:rPr lang="en-US" smtClean="0">
                <a:ea typeface="ＭＳ Ｐゴシック" pitchFamily="34" charset="-128"/>
              </a:rPr>
              <a:pPr/>
              <a:t>56</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5" name="Picture 4" descr="LRDA w Evol Shepp Steven 04-19-2004 21-08-48"/>
          <p:cNvPicPr>
            <a:picLocks noChangeAspect="1" noChangeArrowheads="1"/>
          </p:cNvPicPr>
          <p:nvPr/>
        </p:nvPicPr>
        <p:blipFill>
          <a:blip r:embed="rId3"/>
          <a:srcRect/>
          <a:stretch>
            <a:fillRect/>
          </a:stretch>
        </p:blipFill>
        <p:spPr bwMode="auto">
          <a:xfrm>
            <a:off x="0" y="0"/>
            <a:ext cx="9144000" cy="5689600"/>
          </a:xfrm>
          <a:prstGeom prst="rect">
            <a:avLst/>
          </a:prstGeom>
          <a:noFill/>
          <a:ln w="9525">
            <a:noFill/>
            <a:miter lim="800000"/>
            <a:headEnd/>
            <a:tailEnd/>
          </a:ln>
        </p:spPr>
      </p:pic>
      <p:sp>
        <p:nvSpPr>
          <p:cNvPr id="114693" name="Text Box 5"/>
          <p:cNvSpPr txBox="1">
            <a:spLocks noChangeArrowheads="1"/>
          </p:cNvSpPr>
          <p:nvPr/>
        </p:nvSpPr>
        <p:spPr bwMode="auto">
          <a:xfrm>
            <a:off x="0" y="5791200"/>
            <a:ext cx="9144000" cy="830263"/>
          </a:xfrm>
          <a:prstGeom prst="rect">
            <a:avLst/>
          </a:prstGeom>
          <a:noFill/>
          <a:ln w="9525">
            <a:noFill/>
            <a:miter lim="800000"/>
            <a:headEnd/>
            <a:tailEnd/>
          </a:ln>
        </p:spPr>
        <p:txBody>
          <a:bodyPr>
            <a:spAutoFit/>
          </a:bodyPr>
          <a:lstStyle/>
          <a:p>
            <a:pPr algn="ctr" eaLnBrk="0" hangingPunct="0">
              <a:spcBef>
                <a:spcPct val="50000"/>
              </a:spcBef>
            </a:pPr>
            <a:r>
              <a:rPr lang="en-US" sz="2400"/>
              <a:t>Evolving LRDA+S. (Note sequential changes in frequency from 1.5Hz to 3Hz. Each change lasts </a:t>
            </a:r>
            <a:r>
              <a:rPr lang="en-US" sz="2400" u="sng"/>
              <a:t>&gt;</a:t>
            </a:r>
            <a:r>
              <a:rPr lang="en-US" sz="2400"/>
              <a:t> 3 cycles)  </a:t>
            </a:r>
            <a:endParaRPr lang="en-US" sz="2400">
              <a:solidFill>
                <a:srgbClr val="66FF33"/>
              </a:solidFill>
            </a:endParaRPr>
          </a:p>
        </p:txBody>
      </p:sp>
      <p:sp>
        <p:nvSpPr>
          <p:cNvPr id="129027" name="Espace réservé du numéro de diapositive 1"/>
          <p:cNvSpPr>
            <a:spLocks noGrp="1"/>
          </p:cNvSpPr>
          <p:nvPr>
            <p:ph type="sldNum" sz="quarter" idx="12"/>
          </p:nvPr>
        </p:nvSpPr>
        <p:spPr>
          <a:noFill/>
        </p:spPr>
        <p:txBody>
          <a:bodyPr/>
          <a:lstStyle/>
          <a:p>
            <a:fld id="{3C2024DF-114A-4E85-9B94-BE4DC768BA83}" type="slidenum">
              <a:rPr lang="en-US" smtClean="0">
                <a:ea typeface="ＭＳ Ｐゴシック" pitchFamily="34" charset="-128"/>
              </a:rPr>
              <a:pPr/>
              <a:t>57</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3" name="Picture 4" descr="LRDA Shepp Steven 04-20-2004 16-03-23"/>
          <p:cNvPicPr>
            <a:picLocks noChangeAspect="1" noChangeArrowheads="1"/>
          </p:cNvPicPr>
          <p:nvPr/>
        </p:nvPicPr>
        <p:blipFill>
          <a:blip r:embed="rId3"/>
          <a:srcRect/>
          <a:stretch>
            <a:fillRect/>
          </a:stretch>
        </p:blipFill>
        <p:spPr bwMode="auto">
          <a:xfrm>
            <a:off x="0" y="0"/>
            <a:ext cx="9144000" cy="5767388"/>
          </a:xfrm>
          <a:prstGeom prst="rect">
            <a:avLst/>
          </a:prstGeom>
          <a:noFill/>
          <a:ln w="9525">
            <a:noFill/>
            <a:miter lim="800000"/>
            <a:headEnd/>
            <a:tailEnd/>
          </a:ln>
        </p:spPr>
      </p:pic>
      <p:sp>
        <p:nvSpPr>
          <p:cNvPr id="118790" name="Text Box 6"/>
          <p:cNvSpPr txBox="1">
            <a:spLocks noChangeArrowheads="1"/>
          </p:cNvSpPr>
          <p:nvPr/>
        </p:nvSpPr>
        <p:spPr bwMode="auto">
          <a:xfrm>
            <a:off x="0" y="5757863"/>
            <a:ext cx="9144000" cy="1076325"/>
          </a:xfrm>
          <a:prstGeom prst="rect">
            <a:avLst/>
          </a:prstGeom>
          <a:noFill/>
          <a:ln w="9525">
            <a:noFill/>
            <a:miter lim="800000"/>
            <a:headEnd/>
            <a:tailEnd/>
          </a:ln>
        </p:spPr>
        <p:txBody>
          <a:bodyPr>
            <a:spAutoFit/>
          </a:bodyPr>
          <a:lstStyle/>
          <a:p>
            <a:pPr eaLnBrk="0" hangingPunct="0">
              <a:spcBef>
                <a:spcPct val="50000"/>
              </a:spcBef>
            </a:pPr>
            <a:r>
              <a:rPr lang="en-US" sz="2400"/>
              <a:t>Fluctuating LRDA+S. </a:t>
            </a:r>
            <a:r>
              <a:rPr lang="en-US" sz="2000"/>
              <a:t>(As the pattern alternates at least three times between two different frequencies and each change lasts at least 3 cycles, it qualifies for fluctuating )</a:t>
            </a:r>
          </a:p>
        </p:txBody>
      </p:sp>
      <p:sp>
        <p:nvSpPr>
          <p:cNvPr id="131075" name="Espace réservé du numéro de diapositive 1"/>
          <p:cNvSpPr>
            <a:spLocks noGrp="1"/>
          </p:cNvSpPr>
          <p:nvPr>
            <p:ph type="sldNum" sz="quarter" idx="12"/>
          </p:nvPr>
        </p:nvSpPr>
        <p:spPr>
          <a:noFill/>
        </p:spPr>
        <p:txBody>
          <a:bodyPr/>
          <a:lstStyle/>
          <a:p>
            <a:endParaRPr lang="en-US" smtClean="0">
              <a:ea typeface="ＭＳ Ｐゴシック" pitchFamily="34" charset="-128"/>
            </a:endParaRPr>
          </a:p>
          <a:p>
            <a:fld id="{F121DAF9-BC8B-452F-8795-1B90A7961D17}" type="slidenum">
              <a:rPr lang="en-US" smtClean="0">
                <a:ea typeface="ＭＳ Ｐゴシック" pitchFamily="34" charset="-128"/>
              </a:rPr>
              <a:pPr/>
              <a:t>58</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90" name="Text Box 6"/>
          <p:cNvSpPr txBox="1">
            <a:spLocks noChangeArrowheads="1"/>
          </p:cNvSpPr>
          <p:nvPr/>
        </p:nvSpPr>
        <p:spPr bwMode="auto">
          <a:xfrm>
            <a:off x="1371600" y="6019800"/>
            <a:ext cx="6934200" cy="457200"/>
          </a:xfrm>
          <a:prstGeom prst="rect">
            <a:avLst/>
          </a:prstGeom>
          <a:noFill/>
          <a:ln w="9525">
            <a:noFill/>
            <a:miter lim="800000"/>
            <a:headEnd/>
            <a:tailEnd/>
          </a:ln>
        </p:spPr>
        <p:txBody>
          <a:bodyPr>
            <a:spAutoFit/>
          </a:bodyPr>
          <a:lstStyle/>
          <a:p>
            <a:pPr algn="ctr" eaLnBrk="0" hangingPunct="0">
              <a:spcBef>
                <a:spcPct val="50000"/>
              </a:spcBef>
            </a:pPr>
            <a:r>
              <a:rPr lang="en-US" sz="2400"/>
              <a:t>LRDA +S</a:t>
            </a:r>
          </a:p>
        </p:txBody>
      </p:sp>
      <p:sp>
        <p:nvSpPr>
          <p:cNvPr id="133122" name="Rectangle 1"/>
          <p:cNvSpPr>
            <a:spLocks noChangeArrowheads="1"/>
          </p:cNvSpPr>
          <p:nvPr/>
        </p:nvSpPr>
        <p:spPr bwMode="auto">
          <a:xfrm>
            <a:off x="0" y="0"/>
            <a:ext cx="9144000" cy="5867400"/>
          </a:xfrm>
          <a:prstGeom prst="rect">
            <a:avLst/>
          </a:prstGeom>
          <a:solidFill>
            <a:schemeClr val="tx1"/>
          </a:solidFill>
          <a:ln w="9525" algn="ctr">
            <a:solidFill>
              <a:schemeClr val="tx1"/>
            </a:solidFill>
            <a:round/>
            <a:headEnd/>
            <a:tailEnd/>
          </a:ln>
        </p:spPr>
        <p:txBody>
          <a:bodyPr/>
          <a:lstStyle/>
          <a:p>
            <a:pPr eaLnBrk="0" hangingPunct="0"/>
            <a:endParaRPr lang="en-US"/>
          </a:p>
        </p:txBody>
      </p:sp>
      <p:pic>
        <p:nvPicPr>
          <p:cNvPr id="133123" name="Picture 3"/>
          <p:cNvPicPr>
            <a:picLocks noChangeAspect="1" noChangeArrowheads="1"/>
          </p:cNvPicPr>
          <p:nvPr/>
        </p:nvPicPr>
        <p:blipFill>
          <a:blip r:embed="rId3"/>
          <a:srcRect/>
          <a:stretch>
            <a:fillRect/>
          </a:stretch>
        </p:blipFill>
        <p:spPr bwMode="auto">
          <a:xfrm>
            <a:off x="417513" y="0"/>
            <a:ext cx="8305800" cy="5853113"/>
          </a:xfrm>
          <a:prstGeom prst="rect">
            <a:avLst/>
          </a:prstGeom>
          <a:noFill/>
          <a:ln w="9525">
            <a:noFill/>
            <a:miter lim="800000"/>
            <a:headEnd/>
            <a:tailEnd/>
          </a:ln>
        </p:spPr>
      </p:pic>
      <p:sp>
        <p:nvSpPr>
          <p:cNvPr id="133124" name="Espace réservé du numéro de diapositive 1"/>
          <p:cNvSpPr>
            <a:spLocks noGrp="1"/>
          </p:cNvSpPr>
          <p:nvPr>
            <p:ph type="sldNum" sz="quarter" idx="12"/>
          </p:nvPr>
        </p:nvSpPr>
        <p:spPr>
          <a:noFill/>
        </p:spPr>
        <p:txBody>
          <a:bodyPr/>
          <a:lstStyle/>
          <a:p>
            <a:fld id="{D9F7F635-621A-4E7D-9AE5-18977ABAF626}" type="slidenum">
              <a:rPr lang="en-US" smtClean="0">
                <a:ea typeface="ＭＳ Ｐゴシック" pitchFamily="34" charset="-128"/>
              </a:rPr>
              <a:pPr/>
              <a:t>59</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4"/>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Ages</a:t>
            </a:r>
          </a:p>
        </p:txBody>
      </p:sp>
      <p:sp>
        <p:nvSpPr>
          <p:cNvPr id="26626" name="Rectangle 5"/>
          <p:cNvSpPr>
            <a:spLocks noGrp="1" noChangeArrowheads="1"/>
          </p:cNvSpPr>
          <p:nvPr>
            <p:ph type="body" idx="1"/>
          </p:nvPr>
        </p:nvSpPr>
        <p:spPr/>
        <p:txBody>
          <a:bodyPr/>
          <a:lstStyle/>
          <a:p>
            <a:pPr eaLnBrk="1" hangingPunct="1"/>
            <a:r>
              <a:rPr lang="en-US" smtClean="0">
                <a:ea typeface="ＭＳ Ｐゴシック" pitchFamily="34" charset="-128"/>
              </a:rPr>
              <a:t>Not intended for use in neonates.</a:t>
            </a:r>
          </a:p>
          <a:p>
            <a:pPr eaLnBrk="1" hangingPunct="1"/>
            <a:r>
              <a:rPr lang="en-US" smtClean="0">
                <a:ea typeface="ＭＳ Ｐゴシック" pitchFamily="34" charset="-128"/>
              </a:rPr>
              <a:t>Applies at all other ages. </a:t>
            </a:r>
          </a:p>
        </p:txBody>
      </p:sp>
      <p:sp>
        <p:nvSpPr>
          <p:cNvPr id="26627" name="Espace réservé du numéro de diapositive 1"/>
          <p:cNvSpPr>
            <a:spLocks noGrp="1"/>
          </p:cNvSpPr>
          <p:nvPr>
            <p:ph type="sldNum" sz="quarter" idx="12"/>
          </p:nvPr>
        </p:nvSpPr>
        <p:spPr>
          <a:noFill/>
        </p:spPr>
        <p:txBody>
          <a:bodyPr/>
          <a:lstStyle/>
          <a:p>
            <a:fld id="{CAA4C3DC-DED7-42A4-9C0B-AEBEB21F63DE}" type="slidenum">
              <a:rPr lang="en-US" smtClean="0">
                <a:ea typeface="ＭＳ Ｐゴシック" pitchFamily="34" charset="-128"/>
              </a:rPr>
              <a:pPr/>
              <a:t>6</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69" name="Picture 4" descr="NCSE focal Zapata Juan 06-02-2004 16-15-25"/>
          <p:cNvPicPr>
            <a:picLocks noChangeAspect="1" noChangeArrowheads="1"/>
          </p:cNvPicPr>
          <p:nvPr/>
        </p:nvPicPr>
        <p:blipFill>
          <a:blip r:embed="rId3"/>
          <a:srcRect/>
          <a:stretch>
            <a:fillRect/>
          </a:stretch>
        </p:blipFill>
        <p:spPr bwMode="auto">
          <a:xfrm>
            <a:off x="0" y="0"/>
            <a:ext cx="9144000" cy="5915025"/>
          </a:xfrm>
          <a:prstGeom prst="rect">
            <a:avLst/>
          </a:prstGeom>
          <a:noFill/>
          <a:ln w="9525">
            <a:noFill/>
            <a:miter lim="800000"/>
            <a:headEnd/>
            <a:tailEnd/>
          </a:ln>
        </p:spPr>
      </p:pic>
      <p:sp>
        <p:nvSpPr>
          <p:cNvPr id="116741" name="Text Box 5"/>
          <p:cNvSpPr txBox="1">
            <a:spLocks noChangeArrowheads="1"/>
          </p:cNvSpPr>
          <p:nvPr/>
        </p:nvSpPr>
        <p:spPr bwMode="auto">
          <a:xfrm>
            <a:off x="304800" y="5827713"/>
            <a:ext cx="9144000" cy="954087"/>
          </a:xfrm>
          <a:prstGeom prst="rect">
            <a:avLst/>
          </a:prstGeom>
          <a:noFill/>
          <a:ln w="9525">
            <a:noFill/>
            <a:miter lim="800000"/>
            <a:headEnd/>
            <a:tailEnd/>
          </a:ln>
        </p:spPr>
        <p:txBody>
          <a:bodyPr>
            <a:spAutoFit/>
          </a:bodyPr>
          <a:lstStyle/>
          <a:p>
            <a:pPr eaLnBrk="0" hangingPunct="0">
              <a:spcBef>
                <a:spcPct val="50000"/>
              </a:spcBef>
            </a:pPr>
            <a:r>
              <a:rPr lang="en-US" sz="2400"/>
              <a:t>LRDA +S* </a:t>
            </a:r>
            <a:r>
              <a:rPr lang="en-US" sz="1600"/>
              <a:t>(</a:t>
            </a:r>
            <a:r>
              <a:rPr lang="nl-BE" sz="1600"/>
              <a:t>being less than 4/s, this pattern is included in this nomenclature</a:t>
            </a:r>
            <a:r>
              <a:rPr lang="en-US" altLang="ja-JP" sz="1600"/>
              <a:t>)</a:t>
            </a:r>
          </a:p>
          <a:p>
            <a:pPr eaLnBrk="0" hangingPunct="0"/>
            <a:r>
              <a:rPr lang="en-US" sz="1600"/>
              <a:t>*this pattern would be classified as </a:t>
            </a:r>
            <a:r>
              <a:rPr lang="ja-JP" altLang="en-US" sz="1600"/>
              <a:t>“</a:t>
            </a:r>
            <a:r>
              <a:rPr lang="en-US" altLang="ja-JP" sz="1600"/>
              <a:t>+FS</a:t>
            </a:r>
            <a:r>
              <a:rPr lang="ja-JP" altLang="en-US" sz="1600"/>
              <a:t>”</a:t>
            </a:r>
            <a:r>
              <a:rPr lang="en-US" altLang="ja-JP" sz="1600"/>
              <a:t> if the low voltage fast activity seen within the           LRDA was not present in the background activity at a time without the LRDA.</a:t>
            </a:r>
            <a:endParaRPr lang="en-US" sz="1600"/>
          </a:p>
        </p:txBody>
      </p:sp>
      <p:sp>
        <p:nvSpPr>
          <p:cNvPr id="135171" name="Espace réservé du numéro de diapositive 1"/>
          <p:cNvSpPr>
            <a:spLocks noGrp="1"/>
          </p:cNvSpPr>
          <p:nvPr>
            <p:ph type="sldNum" sz="quarter" idx="12"/>
          </p:nvPr>
        </p:nvSpPr>
        <p:spPr>
          <a:noFill/>
        </p:spPr>
        <p:txBody>
          <a:bodyPr/>
          <a:lstStyle/>
          <a:p>
            <a:fld id="{D83EB48D-3EF8-422F-BAD1-1DC8E25A543E}" type="slidenum">
              <a:rPr lang="en-US" smtClean="0">
                <a:ea typeface="ＭＳ Ｐゴシック" pitchFamily="34" charset="-128"/>
              </a:rPr>
              <a:pPr/>
              <a:t>60</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7" name="Picture 4" descr="LPDs+ VirayCalixto 03-22-2003 06-44-37"/>
          <p:cNvPicPr>
            <a:picLocks noChangeAspect="1" noChangeArrowheads="1"/>
          </p:cNvPicPr>
          <p:nvPr/>
        </p:nvPicPr>
        <p:blipFill>
          <a:blip r:embed="rId3"/>
          <a:srcRect/>
          <a:stretch>
            <a:fillRect/>
          </a:stretch>
        </p:blipFill>
        <p:spPr bwMode="auto">
          <a:xfrm>
            <a:off x="0" y="0"/>
            <a:ext cx="9144000" cy="6092825"/>
          </a:xfrm>
          <a:prstGeom prst="rect">
            <a:avLst/>
          </a:prstGeom>
          <a:noFill/>
          <a:ln w="9525">
            <a:noFill/>
            <a:miter lim="800000"/>
            <a:headEnd/>
            <a:tailEnd/>
          </a:ln>
        </p:spPr>
      </p:pic>
      <p:sp>
        <p:nvSpPr>
          <p:cNvPr id="119813" name="Text Box 5"/>
          <p:cNvSpPr txBox="1">
            <a:spLocks noChangeArrowheads="1"/>
          </p:cNvSpPr>
          <p:nvPr/>
        </p:nvSpPr>
        <p:spPr bwMode="auto">
          <a:xfrm>
            <a:off x="838200" y="6096000"/>
            <a:ext cx="6934200" cy="457200"/>
          </a:xfrm>
          <a:prstGeom prst="rect">
            <a:avLst/>
          </a:prstGeom>
          <a:noFill/>
          <a:ln w="9525">
            <a:noFill/>
            <a:miter lim="800000"/>
            <a:headEnd/>
            <a:tailEnd/>
          </a:ln>
        </p:spPr>
        <p:txBody>
          <a:bodyPr>
            <a:spAutoFit/>
          </a:bodyPr>
          <a:lstStyle/>
          <a:p>
            <a:pPr algn="ctr" eaLnBrk="0" hangingPunct="0">
              <a:spcBef>
                <a:spcPct val="50000"/>
              </a:spcBef>
            </a:pPr>
            <a:r>
              <a:rPr lang="en-US" sz="2400"/>
              <a:t>Spiky LPDs+F</a:t>
            </a:r>
          </a:p>
        </p:txBody>
      </p:sp>
      <p:sp>
        <p:nvSpPr>
          <p:cNvPr id="137219" name="Rectangle 6"/>
          <p:cNvSpPr>
            <a:spLocks noChangeArrowheads="1"/>
          </p:cNvSpPr>
          <p:nvPr/>
        </p:nvSpPr>
        <p:spPr bwMode="auto">
          <a:xfrm>
            <a:off x="3124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7220" name="Rectangle 7"/>
          <p:cNvSpPr>
            <a:spLocks noChangeArrowheads="1"/>
          </p:cNvSpPr>
          <p:nvPr/>
        </p:nvSpPr>
        <p:spPr bwMode="auto">
          <a:xfrm>
            <a:off x="41910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7221" name="Rectangle 8"/>
          <p:cNvSpPr>
            <a:spLocks noChangeArrowheads="1"/>
          </p:cNvSpPr>
          <p:nvPr/>
        </p:nvSpPr>
        <p:spPr bwMode="auto">
          <a:xfrm>
            <a:off x="8077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7222" name="Rectangle 9"/>
          <p:cNvSpPr>
            <a:spLocks noChangeArrowheads="1"/>
          </p:cNvSpPr>
          <p:nvPr/>
        </p:nvSpPr>
        <p:spPr bwMode="auto">
          <a:xfrm>
            <a:off x="2209800" y="4191000"/>
            <a:ext cx="838200" cy="4572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7223" name="Espace réservé du numéro de diapositive 1"/>
          <p:cNvSpPr>
            <a:spLocks noGrp="1"/>
          </p:cNvSpPr>
          <p:nvPr>
            <p:ph type="sldNum" sz="quarter" idx="12"/>
          </p:nvPr>
        </p:nvSpPr>
        <p:spPr>
          <a:noFill/>
        </p:spPr>
        <p:txBody>
          <a:bodyPr/>
          <a:lstStyle/>
          <a:p>
            <a:fld id="{20A9E160-1BED-4935-8DE9-70E3CBD69518}" type="slidenum">
              <a:rPr lang="en-US" smtClean="0">
                <a:ea typeface="ＭＳ Ｐゴシック" pitchFamily="34" charset="-128"/>
              </a:rPr>
              <a:pPr/>
              <a:t>61</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3" name="Text Box 5"/>
          <p:cNvSpPr txBox="1">
            <a:spLocks noChangeArrowheads="1"/>
          </p:cNvSpPr>
          <p:nvPr/>
        </p:nvSpPr>
        <p:spPr bwMode="auto">
          <a:xfrm>
            <a:off x="0" y="6096000"/>
            <a:ext cx="9144000" cy="461963"/>
          </a:xfrm>
          <a:prstGeom prst="rect">
            <a:avLst/>
          </a:prstGeom>
          <a:noFill/>
          <a:ln w="9525">
            <a:noFill/>
            <a:miter lim="800000"/>
            <a:headEnd/>
            <a:tailEnd/>
          </a:ln>
        </p:spPr>
        <p:txBody>
          <a:bodyPr>
            <a:spAutoFit/>
          </a:bodyPr>
          <a:lstStyle/>
          <a:p>
            <a:pPr algn="ctr" eaLnBrk="0" hangingPunct="0">
              <a:spcBef>
                <a:spcPct val="50000"/>
              </a:spcBef>
            </a:pPr>
            <a:r>
              <a:rPr lang="en-US" sz="2400"/>
              <a:t>Sharp LPDs. (</a:t>
            </a:r>
            <a:r>
              <a:rPr lang="en-US" sz="1600"/>
              <a:t>Reminder note: the “+S” modifier applies only to RDA)</a:t>
            </a:r>
          </a:p>
        </p:txBody>
      </p:sp>
      <p:sp>
        <p:nvSpPr>
          <p:cNvPr id="139266" name="Rectangle 6"/>
          <p:cNvSpPr>
            <a:spLocks noChangeArrowheads="1"/>
          </p:cNvSpPr>
          <p:nvPr/>
        </p:nvSpPr>
        <p:spPr bwMode="auto">
          <a:xfrm>
            <a:off x="3124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9267" name="Rectangle 7"/>
          <p:cNvSpPr>
            <a:spLocks noChangeArrowheads="1"/>
          </p:cNvSpPr>
          <p:nvPr/>
        </p:nvSpPr>
        <p:spPr bwMode="auto">
          <a:xfrm>
            <a:off x="41910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9268" name="Rectangle 8"/>
          <p:cNvSpPr>
            <a:spLocks noChangeArrowheads="1"/>
          </p:cNvSpPr>
          <p:nvPr/>
        </p:nvSpPr>
        <p:spPr bwMode="auto">
          <a:xfrm>
            <a:off x="8077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9269" name="Rectangle 9"/>
          <p:cNvSpPr>
            <a:spLocks noChangeArrowheads="1"/>
          </p:cNvSpPr>
          <p:nvPr/>
        </p:nvSpPr>
        <p:spPr bwMode="auto">
          <a:xfrm>
            <a:off x="2209800" y="4191000"/>
            <a:ext cx="838200" cy="4572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endParaRPr lang="en-US"/>
          </a:p>
        </p:txBody>
      </p:sp>
      <p:sp>
        <p:nvSpPr>
          <p:cNvPr id="139270" name="Rectangle 1"/>
          <p:cNvSpPr>
            <a:spLocks noChangeArrowheads="1"/>
          </p:cNvSpPr>
          <p:nvPr/>
        </p:nvSpPr>
        <p:spPr bwMode="auto">
          <a:xfrm>
            <a:off x="0" y="0"/>
            <a:ext cx="9144000" cy="6019800"/>
          </a:xfrm>
          <a:prstGeom prst="rect">
            <a:avLst/>
          </a:prstGeom>
          <a:solidFill>
            <a:srgbClr val="FFFFFF"/>
          </a:solidFill>
          <a:ln w="9525" algn="ctr">
            <a:solidFill>
              <a:srgbClr val="FFFFFF"/>
            </a:solidFill>
            <a:round/>
            <a:headEnd/>
            <a:tailEnd/>
          </a:ln>
        </p:spPr>
        <p:txBody>
          <a:bodyPr/>
          <a:lstStyle/>
          <a:p>
            <a:pPr eaLnBrk="0" hangingPunct="0"/>
            <a:endParaRPr lang="en-US"/>
          </a:p>
        </p:txBody>
      </p:sp>
      <p:pic>
        <p:nvPicPr>
          <p:cNvPr id="139271" name="Picture 2"/>
          <p:cNvPicPr>
            <a:picLocks noChangeAspect="1" noChangeArrowheads="1"/>
          </p:cNvPicPr>
          <p:nvPr/>
        </p:nvPicPr>
        <p:blipFill>
          <a:blip r:embed="rId3"/>
          <a:srcRect/>
          <a:stretch>
            <a:fillRect/>
          </a:stretch>
        </p:blipFill>
        <p:spPr bwMode="auto">
          <a:xfrm>
            <a:off x="381000" y="304800"/>
            <a:ext cx="8382000" cy="5867400"/>
          </a:xfrm>
          <a:prstGeom prst="rect">
            <a:avLst/>
          </a:prstGeom>
          <a:noFill/>
          <a:ln w="9525">
            <a:noFill/>
            <a:miter lim="800000"/>
            <a:headEnd/>
            <a:tailEnd/>
          </a:ln>
        </p:spPr>
      </p:pic>
      <p:sp>
        <p:nvSpPr>
          <p:cNvPr id="139272" name="Espace réservé du numéro de diapositive 1"/>
          <p:cNvSpPr>
            <a:spLocks noGrp="1"/>
          </p:cNvSpPr>
          <p:nvPr>
            <p:ph type="sldNum" sz="quarter" idx="12"/>
          </p:nvPr>
        </p:nvSpPr>
        <p:spPr>
          <a:noFill/>
        </p:spPr>
        <p:txBody>
          <a:bodyPr/>
          <a:lstStyle/>
          <a:p>
            <a:fld id="{DDC15E4C-0C14-4543-A91E-00C6AC410A4F}" type="slidenum">
              <a:rPr lang="en-US" smtClean="0">
                <a:ea typeface="ＭＳ Ｐゴシック" pitchFamily="34" charset="-128"/>
              </a:rPr>
              <a:pPr/>
              <a:t>62</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3" name="Picture 4" descr="GRDA+ Cruz Arcadio 08-20-2002 14-27-01"/>
          <p:cNvPicPr>
            <a:picLocks noChangeAspect="1" noChangeArrowheads="1"/>
          </p:cNvPicPr>
          <p:nvPr/>
        </p:nvPicPr>
        <p:blipFill>
          <a:blip r:embed="rId3"/>
          <a:srcRect/>
          <a:stretch>
            <a:fillRect/>
          </a:stretch>
        </p:blipFill>
        <p:spPr bwMode="auto">
          <a:xfrm>
            <a:off x="0" y="0"/>
            <a:ext cx="9144000" cy="6232525"/>
          </a:xfrm>
          <a:prstGeom prst="rect">
            <a:avLst/>
          </a:prstGeom>
          <a:noFill/>
          <a:ln w="9525">
            <a:noFill/>
            <a:miter lim="800000"/>
            <a:headEnd/>
            <a:tailEnd/>
          </a:ln>
        </p:spPr>
      </p:pic>
      <p:sp>
        <p:nvSpPr>
          <p:cNvPr id="124933" name="Text Box 5"/>
          <p:cNvSpPr txBox="1">
            <a:spLocks noChangeArrowheads="1"/>
          </p:cNvSpPr>
          <p:nvPr/>
        </p:nvSpPr>
        <p:spPr bwMode="auto">
          <a:xfrm>
            <a:off x="838200" y="6248400"/>
            <a:ext cx="7086600" cy="461963"/>
          </a:xfrm>
          <a:prstGeom prst="rect">
            <a:avLst/>
          </a:prstGeom>
          <a:noFill/>
          <a:ln w="9525">
            <a:noFill/>
            <a:miter lim="800000"/>
            <a:headEnd/>
            <a:tailEnd/>
          </a:ln>
        </p:spPr>
        <p:txBody>
          <a:bodyPr>
            <a:spAutoFit/>
          </a:bodyPr>
          <a:lstStyle/>
          <a:p>
            <a:pPr eaLnBrk="0" hangingPunct="0">
              <a:spcBef>
                <a:spcPct val="50000"/>
              </a:spcBef>
            </a:pPr>
            <a:r>
              <a:rPr lang="en-US" sz="2400"/>
              <a:t>GRDA+S </a:t>
            </a:r>
            <a:r>
              <a:rPr lang="en-US" sz="2000"/>
              <a:t>(in this case “+S” refers to  “sharply contoured”)</a:t>
            </a:r>
            <a:endParaRPr lang="en-US" sz="2000">
              <a:solidFill>
                <a:srgbClr val="66FF33"/>
              </a:solidFill>
            </a:endParaRPr>
          </a:p>
        </p:txBody>
      </p:sp>
      <p:sp>
        <p:nvSpPr>
          <p:cNvPr id="141315" name="Espace réservé du numéro de diapositive 1"/>
          <p:cNvSpPr>
            <a:spLocks noGrp="1"/>
          </p:cNvSpPr>
          <p:nvPr>
            <p:ph type="sldNum" sz="quarter" idx="12"/>
          </p:nvPr>
        </p:nvSpPr>
        <p:spPr>
          <a:noFill/>
        </p:spPr>
        <p:txBody>
          <a:bodyPr/>
          <a:lstStyle/>
          <a:p>
            <a:fld id="{81838927-3DF6-40A6-8910-AA048FFAAB33}" type="slidenum">
              <a:rPr lang="en-US" smtClean="0">
                <a:ea typeface="ＭＳ Ｐゴシック" pitchFamily="34" charset="-128"/>
              </a:rPr>
              <a:pPr/>
              <a:t>63</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1" name="Picture 4" descr="GPDs+ WoodsLelar 10-18-2003 18-45-35"/>
          <p:cNvPicPr>
            <a:picLocks noChangeAspect="1" noChangeArrowheads="1"/>
          </p:cNvPicPr>
          <p:nvPr/>
        </p:nvPicPr>
        <p:blipFill>
          <a:blip r:embed="rId3"/>
          <a:srcRect/>
          <a:stretch>
            <a:fillRect/>
          </a:stretch>
        </p:blipFill>
        <p:spPr bwMode="auto">
          <a:xfrm>
            <a:off x="0" y="0"/>
            <a:ext cx="9144000" cy="5707063"/>
          </a:xfrm>
          <a:prstGeom prst="rect">
            <a:avLst/>
          </a:prstGeom>
          <a:noFill/>
          <a:ln w="9525">
            <a:noFill/>
            <a:miter lim="800000"/>
            <a:headEnd/>
            <a:tailEnd/>
          </a:ln>
        </p:spPr>
      </p:pic>
      <p:sp>
        <p:nvSpPr>
          <p:cNvPr id="122885" name="Text Box 5"/>
          <p:cNvSpPr txBox="1">
            <a:spLocks noChangeArrowheads="1"/>
          </p:cNvSpPr>
          <p:nvPr/>
        </p:nvSpPr>
        <p:spPr bwMode="auto">
          <a:xfrm>
            <a:off x="0" y="5943600"/>
            <a:ext cx="9144000" cy="461963"/>
          </a:xfrm>
          <a:prstGeom prst="rect">
            <a:avLst/>
          </a:prstGeom>
          <a:noFill/>
          <a:ln w="9525">
            <a:noFill/>
            <a:miter lim="800000"/>
            <a:headEnd/>
            <a:tailEnd/>
          </a:ln>
        </p:spPr>
        <p:txBody>
          <a:bodyPr>
            <a:spAutoFit/>
          </a:bodyPr>
          <a:lstStyle/>
          <a:p>
            <a:pPr algn="ctr" eaLnBrk="0" hangingPunct="0">
              <a:spcBef>
                <a:spcPct val="50000"/>
              </a:spcBef>
            </a:pPr>
            <a:r>
              <a:rPr lang="en-US" sz="2400"/>
              <a:t>GPDs+R </a:t>
            </a:r>
            <a:r>
              <a:rPr lang="en-US" sz="1600"/>
              <a:t>(combination of RDA and PDs; therefore termed PDs+R, not RDA) </a:t>
            </a:r>
          </a:p>
        </p:txBody>
      </p:sp>
      <p:sp>
        <p:nvSpPr>
          <p:cNvPr id="143363" name="Espace réservé du numéro de diapositive 1"/>
          <p:cNvSpPr>
            <a:spLocks noGrp="1"/>
          </p:cNvSpPr>
          <p:nvPr>
            <p:ph type="sldNum" sz="quarter" idx="12"/>
          </p:nvPr>
        </p:nvSpPr>
        <p:spPr>
          <a:noFill/>
        </p:spPr>
        <p:txBody>
          <a:bodyPr/>
          <a:lstStyle/>
          <a:p>
            <a:fld id="{669A61F2-B85C-409E-A09F-AB5C3BD11ACB}" type="slidenum">
              <a:rPr lang="en-US" smtClean="0">
                <a:ea typeface="ＭＳ Ｐゴシック" pitchFamily="34" charset="-128"/>
              </a:rPr>
              <a:pPr/>
              <a:t>64</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8" name="Text Box 4"/>
          <p:cNvSpPr txBox="1">
            <a:spLocks noChangeArrowheads="1"/>
          </p:cNvSpPr>
          <p:nvPr/>
        </p:nvSpPr>
        <p:spPr bwMode="auto">
          <a:xfrm>
            <a:off x="0" y="5715000"/>
            <a:ext cx="8534400" cy="1077913"/>
          </a:xfrm>
          <a:prstGeom prst="rect">
            <a:avLst/>
          </a:prstGeom>
          <a:noFill/>
          <a:ln w="9525">
            <a:noFill/>
            <a:miter lim="800000"/>
            <a:headEnd/>
            <a:tailEnd/>
          </a:ln>
        </p:spPr>
        <p:txBody>
          <a:bodyPr>
            <a:spAutoFit/>
          </a:bodyPr>
          <a:lstStyle/>
          <a:p>
            <a:pPr algn="ctr" eaLnBrk="0" hangingPunct="0">
              <a:spcBef>
                <a:spcPct val="50000"/>
              </a:spcBef>
            </a:pPr>
            <a:r>
              <a:rPr lang="en-US" sz="2400"/>
              <a:t>Fluctuating LPDs+FR; </a:t>
            </a:r>
            <a:r>
              <a:rPr lang="en-US" sz="2000"/>
              <a:t>as the sharpest and the most prominent components of this pattern differ, it would qualify for BOTH spiky AND sharp (see slide 36)</a:t>
            </a:r>
          </a:p>
        </p:txBody>
      </p:sp>
      <p:pic>
        <p:nvPicPr>
          <p:cNvPr id="145410" name="Picture 5" descr="LPDs+ SheppSteven 04-19-2004 17-33-44"/>
          <p:cNvPicPr>
            <a:picLocks noChangeAspect="1" noChangeArrowheads="1"/>
          </p:cNvPicPr>
          <p:nvPr/>
        </p:nvPicPr>
        <p:blipFill>
          <a:blip r:embed="rId3"/>
          <a:srcRect/>
          <a:stretch>
            <a:fillRect/>
          </a:stretch>
        </p:blipFill>
        <p:spPr bwMode="auto">
          <a:xfrm>
            <a:off x="0" y="0"/>
            <a:ext cx="9144000" cy="5654675"/>
          </a:xfrm>
          <a:prstGeom prst="rect">
            <a:avLst/>
          </a:prstGeom>
          <a:noFill/>
          <a:ln w="9525">
            <a:noFill/>
            <a:miter lim="800000"/>
            <a:headEnd/>
            <a:tailEnd/>
          </a:ln>
        </p:spPr>
      </p:pic>
      <p:sp>
        <p:nvSpPr>
          <p:cNvPr id="145411" name="Espace réservé du numéro de diapositive 1"/>
          <p:cNvSpPr>
            <a:spLocks noGrp="1"/>
          </p:cNvSpPr>
          <p:nvPr>
            <p:ph type="sldNum" sz="quarter" idx="12"/>
          </p:nvPr>
        </p:nvSpPr>
        <p:spPr>
          <a:noFill/>
        </p:spPr>
        <p:txBody>
          <a:bodyPr/>
          <a:lstStyle/>
          <a:p>
            <a:fld id="{301F86B1-8A79-4DBF-81B9-71F4A64C6CAD}" type="slidenum">
              <a:rPr lang="en-US" smtClean="0">
                <a:ea typeface="ＭＳ Ｐゴシック" pitchFamily="34" charset="-128"/>
              </a:rPr>
              <a:pPr/>
              <a:t>65</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4" descr="LRDA+2 Figueroa, F 10-15-2003 12-33-01"/>
          <p:cNvPicPr>
            <a:picLocks noChangeAspect="1" noChangeArrowheads="1"/>
          </p:cNvPicPr>
          <p:nvPr/>
        </p:nvPicPr>
        <p:blipFill>
          <a:blip r:embed="rId3"/>
          <a:srcRect/>
          <a:stretch>
            <a:fillRect/>
          </a:stretch>
        </p:blipFill>
        <p:spPr bwMode="auto">
          <a:xfrm>
            <a:off x="19050" y="0"/>
            <a:ext cx="9124950" cy="5976938"/>
          </a:xfrm>
          <a:prstGeom prst="rect">
            <a:avLst/>
          </a:prstGeom>
          <a:noFill/>
          <a:ln w="9525">
            <a:noFill/>
            <a:miter lim="800000"/>
            <a:headEnd/>
            <a:tailEnd/>
          </a:ln>
        </p:spPr>
      </p:pic>
      <p:sp>
        <p:nvSpPr>
          <p:cNvPr id="132101" name="Text Box 5"/>
          <p:cNvSpPr txBox="1">
            <a:spLocks noChangeArrowheads="1"/>
          </p:cNvSpPr>
          <p:nvPr/>
        </p:nvSpPr>
        <p:spPr bwMode="auto">
          <a:xfrm>
            <a:off x="0" y="5951538"/>
            <a:ext cx="9144000" cy="614362"/>
          </a:xfrm>
          <a:prstGeom prst="rect">
            <a:avLst/>
          </a:prstGeom>
          <a:noFill/>
          <a:ln w="9525">
            <a:noFill/>
            <a:miter lim="800000"/>
            <a:headEnd/>
            <a:tailEnd/>
          </a:ln>
        </p:spPr>
        <p:txBody>
          <a:bodyPr>
            <a:spAutoFit/>
          </a:bodyPr>
          <a:lstStyle/>
          <a:p>
            <a:pPr algn="ctr" eaLnBrk="0" hangingPunct="0">
              <a:spcBef>
                <a:spcPct val="50000"/>
              </a:spcBef>
            </a:pPr>
            <a:r>
              <a:rPr lang="en-US" sz="1800"/>
              <a:t>Fluctuating LRDA+S. </a:t>
            </a:r>
            <a:r>
              <a:rPr lang="en-US" sz="1600"/>
              <a:t>Superimposed fast activity could qualify for +F if it were present only with RDA (i.e. absent from background), which is not possible to determine on this page.</a:t>
            </a:r>
          </a:p>
        </p:txBody>
      </p:sp>
      <p:sp>
        <p:nvSpPr>
          <p:cNvPr id="147459" name="Espace réservé du numéro de diapositive 1"/>
          <p:cNvSpPr>
            <a:spLocks noGrp="1"/>
          </p:cNvSpPr>
          <p:nvPr>
            <p:ph type="sldNum" sz="quarter" idx="12"/>
          </p:nvPr>
        </p:nvSpPr>
        <p:spPr>
          <a:noFill/>
        </p:spPr>
        <p:txBody>
          <a:bodyPr/>
          <a:lstStyle/>
          <a:p>
            <a:fld id="{BB0692D0-2B11-4DD3-B955-7BF4E6746B16}" type="slidenum">
              <a:rPr lang="en-US" smtClean="0">
                <a:ea typeface="ＭＳ Ｐゴシック" pitchFamily="34" charset="-128"/>
              </a:rPr>
              <a:pPr/>
              <a:t>66</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277813"/>
            <a:ext cx="9144000" cy="1139825"/>
          </a:xfrm>
        </p:spPr>
        <p:txBody>
          <a:bodyPr/>
          <a:lstStyle/>
          <a:p>
            <a:pPr eaLnBrk="1" hangingPunct="1"/>
            <a:r>
              <a:rPr lang="en-US" smtClean="0">
                <a:solidFill>
                  <a:srgbClr val="FFFF00"/>
                </a:solidFill>
                <a:ea typeface="ＭＳ Ｐゴシック" pitchFamily="34" charset="-128"/>
              </a:rPr>
              <a:t>Minor modifiers</a:t>
            </a:r>
            <a:br>
              <a:rPr lang="en-US" smtClean="0">
                <a:solidFill>
                  <a:srgbClr val="FFFF00"/>
                </a:solidFill>
                <a:ea typeface="ＭＳ Ｐゴシック" pitchFamily="34" charset="-128"/>
              </a:rPr>
            </a:br>
            <a:r>
              <a:rPr lang="en-US" sz="1600" u="sng" smtClean="0">
                <a:ea typeface="ＭＳ Ｐゴシック" pitchFamily="34" charset="-128"/>
              </a:rPr>
              <a:t>(all except </a:t>
            </a:r>
            <a:r>
              <a:rPr lang="ja-JP" altLang="en-US" sz="1600" u="sng" smtClean="0">
                <a:ea typeface="ＭＳ Ｐゴシック" pitchFamily="34" charset="-128"/>
              </a:rPr>
              <a:t>“</a:t>
            </a:r>
            <a:r>
              <a:rPr lang="en-US" altLang="ja-JP" sz="1600" u="sng" smtClean="0">
                <a:ea typeface="ＭＳ Ｐゴシック" pitchFamily="34" charset="-128"/>
              </a:rPr>
              <a:t>Quasi-</a:t>
            </a:r>
            <a:r>
              <a:rPr lang="ja-JP" altLang="en-US" sz="1600" u="sng" smtClean="0">
                <a:ea typeface="ＭＳ Ｐゴシック" pitchFamily="34" charset="-128"/>
              </a:rPr>
              <a:t>”</a:t>
            </a:r>
            <a:r>
              <a:rPr lang="en-US" altLang="ja-JP" sz="1600" u="sng" smtClean="0">
                <a:ea typeface="ＭＳ Ｐゴシック" pitchFamily="34" charset="-128"/>
              </a:rPr>
              <a:t> are required for database studies;  record presence or absence of each):</a:t>
            </a:r>
            <a:r>
              <a:rPr lang="en-US" altLang="ja-JP" sz="1600" smtClean="0">
                <a:ea typeface="ＭＳ Ｐゴシック" pitchFamily="34" charset="-128"/>
              </a:rPr>
              <a:t> </a:t>
            </a:r>
            <a:endParaRPr lang="en-US" sz="1600" smtClean="0">
              <a:ea typeface="ＭＳ Ｐゴシック" pitchFamily="34" charset="-128"/>
            </a:endParaRPr>
          </a:p>
        </p:txBody>
      </p:sp>
      <p:sp>
        <p:nvSpPr>
          <p:cNvPr id="149506" name="Rectangle 3"/>
          <p:cNvSpPr>
            <a:spLocks noGrp="1" noChangeArrowheads="1"/>
          </p:cNvSpPr>
          <p:nvPr>
            <p:ph type="body" idx="1"/>
          </p:nvPr>
        </p:nvSpPr>
        <p:spPr>
          <a:xfrm>
            <a:off x="152400" y="1143000"/>
            <a:ext cx="8763000" cy="5105400"/>
          </a:xfrm>
        </p:spPr>
        <p:txBody>
          <a:bodyPr/>
          <a:lstStyle/>
          <a:p>
            <a:pPr marL="609600" indent="-609600" eaLnBrk="1" hangingPunct="1">
              <a:buFont typeface="Wingdings" pitchFamily="2" charset="2"/>
              <a:buNone/>
            </a:pPr>
            <a:endParaRPr lang="en-US" sz="2000" i="1" smtClean="0">
              <a:ea typeface="ＭＳ Ｐゴシック" pitchFamily="34" charset="-128"/>
            </a:endParaRPr>
          </a:p>
          <a:p>
            <a:pPr marL="609600" indent="-609600" eaLnBrk="1" hangingPunct="1">
              <a:buFont typeface="Wingdings" pitchFamily="2" charset="2"/>
              <a:buNone/>
            </a:pPr>
            <a:r>
              <a:rPr lang="en-US" sz="2000" i="1" smtClean="0">
                <a:solidFill>
                  <a:srgbClr val="66FF33"/>
                </a:solidFill>
                <a:ea typeface="ＭＳ Ｐゴシック" pitchFamily="34" charset="-128"/>
              </a:rPr>
              <a:t>Quasi-:  </a:t>
            </a:r>
            <a:r>
              <a:rPr lang="en-US" sz="2000" i="1" smtClean="0">
                <a:ea typeface="ＭＳ Ｐゴシック" pitchFamily="34" charset="-128"/>
              </a:rPr>
              <a:t>Defined as</a:t>
            </a:r>
            <a:r>
              <a:rPr lang="en-US" sz="2000" smtClean="0">
                <a:ea typeface="ＭＳ Ｐゴシック" pitchFamily="34" charset="-128"/>
              </a:rPr>
              <a:t>: Cycle length (period) varying by 25-50% from one cycle to the next in &gt;50% of cycle pairs.  </a:t>
            </a:r>
          </a:p>
          <a:p>
            <a:pPr marL="609600" indent="-609600" eaLnBrk="1" hangingPunct="1"/>
            <a:r>
              <a:rPr lang="en-US" sz="2000" i="1" smtClean="0">
                <a:ea typeface="ＭＳ Ｐゴシック" pitchFamily="34" charset="-128"/>
              </a:rPr>
              <a:t>Does not qualify if the cycle length varies by &gt;50% (in which case it is not rhythmic at all) or &lt;25% (in which case it is rhythmic, without the “quasi-”) in the majority of cycles</a:t>
            </a:r>
            <a:r>
              <a:rPr lang="en-US" sz="2000" smtClean="0">
                <a:ea typeface="ＭＳ Ｐゴシック" pitchFamily="34" charset="-128"/>
              </a:rPr>
              <a:t>. </a:t>
            </a:r>
          </a:p>
          <a:p>
            <a:pPr marL="609600" indent="-609600" eaLnBrk="1" hangingPunct="1"/>
            <a:r>
              <a:rPr lang="en-US" sz="2000" smtClean="0">
                <a:ea typeface="ＭＳ Ｐゴシック" pitchFamily="34" charset="-128"/>
              </a:rPr>
              <a:t>Use only when using computer-assisted analysis.  Modifies rhythmic or periodic patterns, as in </a:t>
            </a:r>
            <a:r>
              <a:rPr lang="en-US" sz="2000" i="1" smtClean="0">
                <a:ea typeface="ＭＳ Ｐゴシック" pitchFamily="34" charset="-128"/>
              </a:rPr>
              <a:t>quasi-periodic</a:t>
            </a:r>
            <a:r>
              <a:rPr lang="en-US" sz="2000" smtClean="0">
                <a:ea typeface="ＭＳ Ｐゴシック" pitchFamily="34" charset="-128"/>
              </a:rPr>
              <a:t> or </a:t>
            </a:r>
            <a:r>
              <a:rPr lang="en-US" sz="2000" i="1" smtClean="0">
                <a:ea typeface="ＭＳ Ｐゴシック" pitchFamily="34" charset="-128"/>
              </a:rPr>
              <a:t>quasi-rhythmic.</a:t>
            </a:r>
            <a:r>
              <a:rPr lang="en-US" sz="2000" smtClean="0">
                <a:ea typeface="ＭＳ Ｐゴシック" pitchFamily="34" charset="-128"/>
              </a:rPr>
              <a:t>  </a:t>
            </a:r>
          </a:p>
          <a:p>
            <a:pPr marL="609600" indent="-609600" eaLnBrk="1" hangingPunct="1"/>
            <a:r>
              <a:rPr lang="en-US" sz="2000" smtClean="0">
                <a:ea typeface="ＭＳ Ｐゴシック" pitchFamily="34" charset="-128"/>
              </a:rPr>
              <a:t>(Quasi preferred over pseudo- or semi-). </a:t>
            </a:r>
          </a:p>
          <a:p>
            <a:pPr marL="609600" indent="-609600" eaLnBrk="1" hangingPunct="1"/>
            <a:r>
              <a:rPr lang="en-US" sz="2000" smtClean="0">
                <a:ea typeface="ＭＳ Ｐゴシック" pitchFamily="34" charset="-128"/>
              </a:rPr>
              <a:t>When not using computer analysis, quasi-periodic is coded as periodic, and quasi-rhythmic as rhythmic. </a:t>
            </a:r>
          </a:p>
          <a:p>
            <a:pPr marL="609600" indent="-609600" eaLnBrk="1" hangingPunct="1"/>
            <a:endParaRPr lang="en-US" sz="2000" smtClean="0">
              <a:ea typeface="ＭＳ Ｐゴシック" pitchFamily="34" charset="-128"/>
            </a:endParaRPr>
          </a:p>
          <a:p>
            <a:pPr marL="609600" indent="-609600" eaLnBrk="1" hangingPunct="1">
              <a:buFont typeface="Wingdings" pitchFamily="2" charset="2"/>
              <a:buNone/>
            </a:pPr>
            <a:r>
              <a:rPr lang="en-US" sz="2000" i="1" smtClean="0">
                <a:solidFill>
                  <a:srgbClr val="66FF33"/>
                </a:solidFill>
                <a:ea typeface="ＭＳ Ｐゴシック" pitchFamily="34" charset="-128"/>
              </a:rPr>
              <a:t>Onset:</a:t>
            </a:r>
            <a:endParaRPr lang="en-US" sz="2000" smtClean="0">
              <a:ea typeface="ＭＳ Ｐゴシック" pitchFamily="34" charset="-128"/>
            </a:endParaRPr>
          </a:p>
          <a:p>
            <a:pPr marL="609600" indent="-609600" eaLnBrk="1" hangingPunct="1"/>
            <a:r>
              <a:rPr lang="en-US" sz="2000" i="1" smtClean="0">
                <a:solidFill>
                  <a:srgbClr val="66FF33"/>
                </a:solidFill>
                <a:ea typeface="ＭＳ Ｐゴシック" pitchFamily="34" charset="-128"/>
              </a:rPr>
              <a:t>Sudden </a:t>
            </a:r>
            <a:r>
              <a:rPr lang="en-US" sz="2000" smtClean="0">
                <a:ea typeface="ＭＳ Ｐゴシック" pitchFamily="34" charset="-128"/>
              </a:rPr>
              <a:t>(preferred over paroxysmal): Progressing from absent to</a:t>
            </a:r>
            <a:r>
              <a:rPr lang="en-US" sz="2000" smtClean="0">
                <a:ea typeface="ＭＳ Ｐゴシック" pitchFamily="34" charset="-128"/>
                <a:sym typeface="Wingdings" pitchFamily="2" charset="2"/>
              </a:rPr>
              <a:t> </a:t>
            </a:r>
            <a:r>
              <a:rPr lang="en-US" sz="2000" smtClean="0">
                <a:ea typeface="ＭＳ Ｐゴシック" pitchFamily="34" charset="-128"/>
              </a:rPr>
              <a:t>well-developed  in </a:t>
            </a:r>
            <a:r>
              <a:rPr lang="en-US" sz="2000" u="sng" smtClean="0">
                <a:ea typeface="ＭＳ Ｐゴシック" pitchFamily="34" charset="-128"/>
              </a:rPr>
              <a:t>&lt;</a:t>
            </a:r>
            <a:r>
              <a:rPr lang="en-US" sz="2000" smtClean="0">
                <a:ea typeface="ＭＳ Ｐゴシック" pitchFamily="34" charset="-128"/>
              </a:rPr>
              <a:t>3s.</a:t>
            </a:r>
          </a:p>
          <a:p>
            <a:pPr marL="609600" indent="-609600" eaLnBrk="1" hangingPunct="1"/>
            <a:r>
              <a:rPr lang="en-US" sz="2000" smtClean="0">
                <a:solidFill>
                  <a:srgbClr val="66FF33"/>
                </a:solidFill>
                <a:ea typeface="ＭＳ Ｐゴシック" pitchFamily="34" charset="-128"/>
              </a:rPr>
              <a:t>Gradual onset </a:t>
            </a:r>
            <a:r>
              <a:rPr lang="en-US" sz="2000" smtClean="0">
                <a:ea typeface="ＭＳ Ｐゴシック" pitchFamily="34" charset="-128"/>
              </a:rPr>
              <a:t>: Progressing from absent to</a:t>
            </a:r>
            <a:r>
              <a:rPr lang="en-US" sz="2000" smtClean="0">
                <a:ea typeface="ＭＳ Ｐゴシック" pitchFamily="34" charset="-128"/>
                <a:sym typeface="Wingdings" pitchFamily="2" charset="2"/>
              </a:rPr>
              <a:t> </a:t>
            </a:r>
            <a:r>
              <a:rPr lang="en-US" sz="2000" smtClean="0">
                <a:ea typeface="ＭＳ Ｐゴシック" pitchFamily="34" charset="-128"/>
              </a:rPr>
              <a:t>well-developed  in &gt;3s.</a:t>
            </a:r>
          </a:p>
        </p:txBody>
      </p:sp>
      <p:sp>
        <p:nvSpPr>
          <p:cNvPr id="149507" name="Espace réservé du numéro de diapositive 1"/>
          <p:cNvSpPr>
            <a:spLocks noGrp="1"/>
          </p:cNvSpPr>
          <p:nvPr>
            <p:ph type="sldNum" sz="quarter" idx="12"/>
          </p:nvPr>
        </p:nvSpPr>
        <p:spPr>
          <a:noFill/>
        </p:spPr>
        <p:txBody>
          <a:bodyPr/>
          <a:lstStyle/>
          <a:p>
            <a:fld id="{724CC484-07B1-4008-ACC0-9E8620D5A88F}" type="slidenum">
              <a:rPr lang="en-US" smtClean="0">
                <a:ea typeface="ＭＳ Ｐゴシック" pitchFamily="34" charset="-128"/>
              </a:rPr>
              <a:pPr/>
              <a:t>67</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3" name="Rectangle 3"/>
          <p:cNvSpPr>
            <a:spLocks noGrp="1" noChangeArrowheads="1"/>
          </p:cNvSpPr>
          <p:nvPr>
            <p:ph type="body" idx="1"/>
          </p:nvPr>
        </p:nvSpPr>
        <p:spPr>
          <a:xfrm>
            <a:off x="457200" y="1447800"/>
            <a:ext cx="8229600" cy="5105400"/>
          </a:xfrm>
        </p:spPr>
        <p:txBody>
          <a:bodyPr/>
          <a:lstStyle/>
          <a:p>
            <a:pPr marL="609600" indent="-609600" eaLnBrk="1" hangingPunct="1">
              <a:buFont typeface="Wingdings" pitchFamily="2" charset="2"/>
              <a:buNone/>
            </a:pPr>
            <a:r>
              <a:rPr lang="en-US" sz="2000" i="1" smtClean="0">
                <a:ea typeface="ＭＳ Ｐゴシック" pitchFamily="34" charset="-128"/>
                <a:cs typeface="Arial" charset="0"/>
              </a:rPr>
              <a:t>	</a:t>
            </a:r>
            <a:endParaRPr lang="en-US" sz="2000" smtClean="0">
              <a:ea typeface="ＭＳ Ｐゴシック" pitchFamily="34" charset="-128"/>
              <a:cs typeface="Arial" charset="0"/>
            </a:endParaRPr>
          </a:p>
          <a:p>
            <a:pPr marL="609600" indent="-609600"/>
            <a:r>
              <a:rPr lang="en-US" sz="2000" b="1" i="1" smtClean="0">
                <a:solidFill>
                  <a:srgbClr val="66FF33"/>
                </a:solidFill>
                <a:ea typeface="ＭＳ Ｐゴシック" pitchFamily="34" charset="-128"/>
                <a:cs typeface="Arial" charset="0"/>
              </a:rPr>
              <a:t>Triphasic morphology</a:t>
            </a:r>
            <a:r>
              <a:rPr lang="en-US" sz="2000" b="1" smtClean="0">
                <a:ea typeface="ＭＳ Ｐゴシック" pitchFamily="34" charset="-128"/>
                <a:cs typeface="Arial" charset="0"/>
              </a:rPr>
              <a:t>:  </a:t>
            </a:r>
            <a:r>
              <a:rPr lang="en-US" sz="2000" smtClean="0">
                <a:ea typeface="ＭＳ Ｐゴシック" pitchFamily="34" charset="-128"/>
                <a:cs typeface="Arial" charset="0"/>
              </a:rPr>
              <a:t>Applies to PDs and SW. Either two or three phases, with each phase longer than the previous, and the positive phase of highest amplitude.  If three phases, this must be negative-positive-negative in polarity; if two phases, positive-negative.  </a:t>
            </a:r>
            <a:r>
              <a:rPr lang="en-US" sz="2000" i="1" smtClean="0">
                <a:solidFill>
                  <a:srgbClr val="FFFF00"/>
                </a:solidFill>
                <a:ea typeface="ＭＳ Ｐゴシック" pitchFamily="34" charset="-128"/>
                <a:cs typeface="Arial" charset="0"/>
              </a:rPr>
              <a:t>Note that a biphasic waveform may be categorized as </a:t>
            </a:r>
            <a:r>
              <a:rPr lang="en-US" altLang="en-US" sz="2000" i="1" smtClean="0">
                <a:solidFill>
                  <a:srgbClr val="FFFF00"/>
                </a:solidFill>
                <a:ea typeface="ＭＳ Ｐゴシック" pitchFamily="34" charset="-128"/>
                <a:cs typeface="Arial" charset="0"/>
              </a:rPr>
              <a:t>“</a:t>
            </a:r>
            <a:r>
              <a:rPr lang="en-US" sz="2000" i="1" smtClean="0">
                <a:solidFill>
                  <a:srgbClr val="FFFF00"/>
                </a:solidFill>
                <a:ea typeface="ＭＳ Ｐゴシック" pitchFamily="34" charset="-128"/>
                <a:cs typeface="Arial" charset="0"/>
              </a:rPr>
              <a:t>triphasic</a:t>
            </a:r>
            <a:r>
              <a:rPr lang="en-US" altLang="en-US" sz="2000" i="1" smtClean="0">
                <a:solidFill>
                  <a:srgbClr val="FFFF00"/>
                </a:solidFill>
                <a:ea typeface="ＭＳ Ｐゴシック" pitchFamily="34" charset="-128"/>
                <a:cs typeface="Arial" charset="0"/>
              </a:rPr>
              <a:t>”</a:t>
            </a:r>
            <a:r>
              <a:rPr lang="en-US" sz="2000" i="1" smtClean="0">
                <a:solidFill>
                  <a:srgbClr val="FFFF00"/>
                </a:solidFill>
                <a:ea typeface="ＭＳ Ｐゴシック" pitchFamily="34" charset="-128"/>
                <a:cs typeface="Arial" charset="0"/>
              </a:rPr>
              <a:t> by this definition</a:t>
            </a:r>
            <a:r>
              <a:rPr lang="en-US" sz="2000" i="1" smtClean="0">
                <a:ea typeface="ＭＳ Ｐゴシック" pitchFamily="34" charset="-128"/>
                <a:cs typeface="Arial" charset="0"/>
              </a:rPr>
              <a:t>. </a:t>
            </a:r>
            <a:endParaRPr lang="fr-FR" sz="2000" i="1" smtClean="0">
              <a:ea typeface="ＭＳ Ｐゴシック" pitchFamily="34" charset="-128"/>
              <a:cs typeface="Arial" charset="0"/>
            </a:endParaRPr>
          </a:p>
          <a:p>
            <a:pPr marL="609600" indent="-609600"/>
            <a:endParaRPr lang="fr-FR" sz="2000" b="1" i="1" smtClean="0">
              <a:solidFill>
                <a:srgbClr val="66FF33"/>
              </a:solidFill>
              <a:ea typeface="ＭＳ Ｐゴシック" pitchFamily="34" charset="-128"/>
              <a:cs typeface="Arial" charset="0"/>
            </a:endParaRPr>
          </a:p>
          <a:p>
            <a:pPr marL="609600" indent="-609600"/>
            <a:r>
              <a:rPr lang="en-US" sz="2000" b="1" i="1" smtClean="0">
                <a:solidFill>
                  <a:srgbClr val="66FF33"/>
                </a:solidFill>
                <a:ea typeface="ＭＳ Ｐゴシック" pitchFamily="34" charset="-128"/>
                <a:cs typeface="Arial" charset="0"/>
              </a:rPr>
              <a:t>Anterior-posterior lag</a:t>
            </a:r>
            <a:r>
              <a:rPr lang="en-US" sz="2000" b="1" i="1" smtClean="0">
                <a:ea typeface="ＭＳ Ｐゴシック" pitchFamily="34" charset="-128"/>
                <a:cs typeface="Arial" charset="0"/>
              </a:rPr>
              <a:t> or </a:t>
            </a:r>
            <a:r>
              <a:rPr lang="en-US" sz="2000" b="1" i="1" smtClean="0">
                <a:solidFill>
                  <a:srgbClr val="66FF33"/>
                </a:solidFill>
                <a:ea typeface="ＭＳ Ｐゴシック" pitchFamily="34" charset="-128"/>
                <a:cs typeface="Arial" charset="0"/>
              </a:rPr>
              <a:t>posterior-anterior lag</a:t>
            </a:r>
            <a:r>
              <a:rPr lang="en-US" sz="2000" b="1" smtClean="0">
                <a:ea typeface="ＭＳ Ｐゴシック" pitchFamily="34" charset="-128"/>
                <a:cs typeface="Arial" charset="0"/>
              </a:rPr>
              <a:t>:  </a:t>
            </a:r>
            <a:r>
              <a:rPr lang="en-US" sz="2000" smtClean="0">
                <a:ea typeface="ＭＳ Ｐゴシック" pitchFamily="34" charset="-128"/>
                <a:cs typeface="Arial" charset="0"/>
              </a:rPr>
              <a:t>Applies if a consistent measureable delay of </a:t>
            </a:r>
            <a:r>
              <a:rPr lang="en-US" sz="2000" u="sng" smtClean="0">
                <a:ea typeface="ＭＳ Ｐゴシック" pitchFamily="34" charset="-128"/>
                <a:cs typeface="Arial" charset="0"/>
              </a:rPr>
              <a:t>&gt;</a:t>
            </a:r>
            <a:r>
              <a:rPr lang="en-US" sz="2000" smtClean="0">
                <a:ea typeface="ＭＳ Ｐゴシック" pitchFamily="34" charset="-128"/>
                <a:cs typeface="Arial" charset="0"/>
              </a:rPr>
              <a:t>100 ms exists </a:t>
            </a:r>
            <a:r>
              <a:rPr lang="en-US" sz="2000" smtClean="0">
                <a:ea typeface="ＭＳ Ｐゴシック" pitchFamily="34" charset="-128"/>
              </a:rPr>
              <a:t>from the most anterior derivation to the most posterior derivation in which it is seen</a:t>
            </a:r>
            <a:r>
              <a:rPr lang="fr-FR" sz="2000" smtClean="0">
                <a:ea typeface="ＭＳ Ｐゴシック" pitchFamily="34" charset="-128"/>
              </a:rPr>
              <a:t> </a:t>
            </a:r>
            <a:r>
              <a:rPr lang="en-US" sz="2000" smtClean="0">
                <a:ea typeface="ＭＳ Ｐゴシック" pitchFamily="34" charset="-128"/>
                <a:cs typeface="Arial" charset="0"/>
              </a:rPr>
              <a:t>; specify typical delay in msec from anterior to posterior (negative = posterior to anterior lag) in both longitudinal bipolar and in a referential montage, preferably with an ipsilateral ear reference. </a:t>
            </a:r>
          </a:p>
        </p:txBody>
      </p:sp>
      <p:sp>
        <p:nvSpPr>
          <p:cNvPr id="151554" name="Rectangle 2"/>
          <p:cNvSpPr>
            <a:spLocks noGrp="1" noChangeArrowheads="1"/>
          </p:cNvSpPr>
          <p:nvPr>
            <p:ph type="title"/>
          </p:nvPr>
        </p:nvSpPr>
        <p:spPr>
          <a:xfrm>
            <a:off x="0" y="277813"/>
            <a:ext cx="9144000" cy="1139825"/>
          </a:xfrm>
        </p:spPr>
        <p:txBody>
          <a:bodyPr/>
          <a:lstStyle/>
          <a:p>
            <a:pPr eaLnBrk="1" hangingPunct="1"/>
            <a:r>
              <a:rPr lang="en-US" smtClean="0">
                <a:solidFill>
                  <a:srgbClr val="FFFF00"/>
                </a:solidFill>
                <a:ea typeface="ＭＳ Ｐゴシック" pitchFamily="34" charset="-128"/>
              </a:rPr>
              <a:t>Minor modifiers: Cont’d</a:t>
            </a:r>
            <a:br>
              <a:rPr lang="en-US" smtClean="0">
                <a:solidFill>
                  <a:srgbClr val="FFFF00"/>
                </a:solidFill>
                <a:ea typeface="ＭＳ Ｐゴシック" pitchFamily="34" charset="-128"/>
              </a:rPr>
            </a:br>
            <a:r>
              <a:rPr lang="en-US" sz="1600" u="sng" smtClean="0">
                <a:ea typeface="ＭＳ Ｐゴシック" pitchFamily="34" charset="-128"/>
              </a:rPr>
              <a:t>(all except </a:t>
            </a:r>
            <a:r>
              <a:rPr lang="ja-JP" altLang="en-US" sz="1600" u="sng" smtClean="0">
                <a:ea typeface="ＭＳ Ｐゴシック" pitchFamily="34" charset="-128"/>
              </a:rPr>
              <a:t>“</a:t>
            </a:r>
            <a:r>
              <a:rPr lang="en-US" altLang="ja-JP" sz="1600" u="sng" smtClean="0">
                <a:ea typeface="ＭＳ Ｐゴシック" pitchFamily="34" charset="-128"/>
              </a:rPr>
              <a:t>Quasi-</a:t>
            </a:r>
            <a:r>
              <a:rPr lang="ja-JP" altLang="en-US" sz="1600" u="sng" smtClean="0">
                <a:ea typeface="ＭＳ Ｐゴシック" pitchFamily="34" charset="-128"/>
              </a:rPr>
              <a:t>”</a:t>
            </a:r>
            <a:r>
              <a:rPr lang="en-US" altLang="ja-JP" sz="1600" u="sng" smtClean="0">
                <a:ea typeface="ＭＳ Ｐゴシック" pitchFamily="34" charset="-128"/>
              </a:rPr>
              <a:t> are required for database studies;  record presence or absence of each):</a:t>
            </a:r>
            <a:r>
              <a:rPr lang="en-US" altLang="ja-JP" sz="1600" smtClean="0">
                <a:ea typeface="ＭＳ Ｐゴシック" pitchFamily="34" charset="-128"/>
              </a:rPr>
              <a:t> </a:t>
            </a:r>
            <a:endParaRPr lang="en-US" sz="1600" smtClean="0">
              <a:ea typeface="ＭＳ Ｐゴシック" pitchFamily="34" charset="-128"/>
            </a:endParaRPr>
          </a:p>
        </p:txBody>
      </p:sp>
      <p:sp>
        <p:nvSpPr>
          <p:cNvPr id="151555" name="Espace réservé du numéro de diapositive 1"/>
          <p:cNvSpPr>
            <a:spLocks noGrp="1"/>
          </p:cNvSpPr>
          <p:nvPr>
            <p:ph type="sldNum" sz="quarter" idx="12"/>
          </p:nvPr>
        </p:nvSpPr>
        <p:spPr>
          <a:noFill/>
        </p:spPr>
        <p:txBody>
          <a:bodyPr/>
          <a:lstStyle/>
          <a:p>
            <a:fld id="{550210C1-EDBC-4E57-94D0-EAE54BBDF33E}" type="slidenum">
              <a:rPr lang="en-US" smtClean="0">
                <a:ea typeface="ＭＳ Ｐゴシック" pitchFamily="34" charset="-128"/>
              </a:rPr>
              <a:pPr/>
              <a:t>68</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5"/>
          <p:cNvSpPr txBox="1">
            <a:spLocks noChangeArrowheads="1"/>
          </p:cNvSpPr>
          <p:nvPr/>
        </p:nvSpPr>
        <p:spPr bwMode="auto">
          <a:xfrm>
            <a:off x="0" y="5072063"/>
            <a:ext cx="9144000" cy="1368425"/>
          </a:xfrm>
          <a:prstGeom prst="rect">
            <a:avLst/>
          </a:prstGeom>
          <a:noFill/>
          <a:ln w="9525">
            <a:noFill/>
            <a:miter lim="800000"/>
            <a:headEnd/>
            <a:tailEnd/>
          </a:ln>
        </p:spPr>
        <p:txBody>
          <a:bodyPr>
            <a:spAutoFit/>
          </a:bodyPr>
          <a:lstStyle/>
          <a:p>
            <a:pPr algn="just" eaLnBrk="0" hangingPunct="0">
              <a:spcBef>
                <a:spcPct val="50000"/>
              </a:spcBef>
            </a:pPr>
            <a:r>
              <a:rPr lang="en-US" sz="1600" u="sng"/>
              <a:t>Note on triphasic waves:</a:t>
            </a:r>
            <a:r>
              <a:rPr lang="en-US" sz="1600"/>
              <a:t> In the typical appearance of TW, phase II is the most prominent and phases I and III are of similar amplitudes. In some cases, however, phase I may appear blunted or even be absent, resulting in TW with a biphasic morphology (phase II-III only). </a:t>
            </a:r>
          </a:p>
          <a:p>
            <a:pPr algn="just" eaLnBrk="0" hangingPunct="0">
              <a:spcBef>
                <a:spcPct val="50000"/>
              </a:spcBef>
            </a:pPr>
            <a:r>
              <a:rPr lang="en-US" sz="1400"/>
              <a:t>Example is from SILVERMAN, D. (1962). Some observations on the EEG in hepatic coma. Electroencephalography and clinical neurophysiology, 14(1), 53–59. </a:t>
            </a:r>
          </a:p>
        </p:txBody>
      </p:sp>
      <p:grpSp>
        <p:nvGrpSpPr>
          <p:cNvPr id="153602" name="Grouper 3"/>
          <p:cNvGrpSpPr>
            <a:grpSpLocks/>
          </p:cNvGrpSpPr>
          <p:nvPr/>
        </p:nvGrpSpPr>
        <p:grpSpPr bwMode="auto">
          <a:xfrm>
            <a:off x="3024188" y="76200"/>
            <a:ext cx="2843212" cy="4876800"/>
            <a:chOff x="4419600" y="152400"/>
            <a:chExt cx="2842758" cy="4876800"/>
          </a:xfrm>
        </p:grpSpPr>
        <p:pic>
          <p:nvPicPr>
            <p:cNvPr id="153604" name="Image 2" descr="biphasic TWs_2.tiff"/>
            <p:cNvPicPr>
              <a:picLocks noChangeAspect="1"/>
            </p:cNvPicPr>
            <p:nvPr/>
          </p:nvPicPr>
          <p:blipFill>
            <a:blip r:embed="rId3"/>
            <a:srcRect/>
            <a:stretch>
              <a:fillRect/>
            </a:stretch>
          </p:blipFill>
          <p:spPr bwMode="auto">
            <a:xfrm>
              <a:off x="4419600" y="152400"/>
              <a:ext cx="2842758" cy="4876800"/>
            </a:xfrm>
            <a:prstGeom prst="rect">
              <a:avLst/>
            </a:prstGeom>
            <a:noFill/>
            <a:ln w="9525">
              <a:noFill/>
              <a:miter lim="800000"/>
              <a:headEnd/>
              <a:tailEnd/>
            </a:ln>
          </p:spPr>
        </p:pic>
        <p:sp>
          <p:nvSpPr>
            <p:cNvPr id="153605" name="ZoneTexte 9"/>
            <p:cNvSpPr txBox="1">
              <a:spLocks noChangeArrowheads="1"/>
            </p:cNvSpPr>
            <p:nvPr/>
          </p:nvSpPr>
          <p:spPr bwMode="auto">
            <a:xfrm>
              <a:off x="6100544" y="1534800"/>
              <a:ext cx="298680" cy="307776"/>
            </a:xfrm>
            <a:prstGeom prst="rect">
              <a:avLst/>
            </a:prstGeom>
            <a:noFill/>
            <a:ln w="9525">
              <a:noFill/>
              <a:miter lim="800000"/>
              <a:headEnd/>
              <a:tailEnd/>
            </a:ln>
          </p:spPr>
          <p:txBody>
            <a:bodyPr wrap="none">
              <a:spAutoFit/>
            </a:bodyPr>
            <a:lstStyle/>
            <a:p>
              <a:r>
                <a:rPr lang="en-US" sz="1600">
                  <a:solidFill>
                    <a:srgbClr val="008000"/>
                  </a:solidFill>
                </a:rPr>
                <a:t>II</a:t>
              </a:r>
            </a:p>
          </p:txBody>
        </p:sp>
        <p:sp>
          <p:nvSpPr>
            <p:cNvPr id="153606" name="ZoneTexte 10"/>
            <p:cNvSpPr txBox="1">
              <a:spLocks noChangeArrowheads="1"/>
            </p:cNvSpPr>
            <p:nvPr/>
          </p:nvSpPr>
          <p:spPr bwMode="auto">
            <a:xfrm>
              <a:off x="6252000" y="908867"/>
              <a:ext cx="293955" cy="338554"/>
            </a:xfrm>
            <a:prstGeom prst="rect">
              <a:avLst/>
            </a:prstGeom>
            <a:noFill/>
            <a:ln w="9525">
              <a:noFill/>
              <a:miter lim="800000"/>
              <a:headEnd/>
              <a:tailEnd/>
            </a:ln>
          </p:spPr>
          <p:txBody>
            <a:bodyPr wrap="none">
              <a:spAutoFit/>
            </a:bodyPr>
            <a:lstStyle/>
            <a:p>
              <a:r>
                <a:rPr lang="en-US" sz="1600">
                  <a:solidFill>
                    <a:srgbClr val="008000"/>
                  </a:solidFill>
                </a:rPr>
                <a:t>III</a:t>
              </a:r>
            </a:p>
          </p:txBody>
        </p:sp>
      </p:grpSp>
      <p:sp>
        <p:nvSpPr>
          <p:cNvPr id="153603" name="Espace réservé du numéro de diapositive 1"/>
          <p:cNvSpPr>
            <a:spLocks noGrp="1"/>
          </p:cNvSpPr>
          <p:nvPr>
            <p:ph type="sldNum" sz="quarter" idx="12"/>
          </p:nvPr>
        </p:nvSpPr>
        <p:spPr>
          <a:noFill/>
        </p:spPr>
        <p:txBody>
          <a:bodyPr/>
          <a:lstStyle/>
          <a:p>
            <a:fld id="{4029F4EB-19F6-4B66-AEEC-C09759302C57}" type="slidenum">
              <a:rPr lang="en-US" smtClean="0">
                <a:ea typeface="ＭＳ Ｐゴシック" pitchFamily="34" charset="-128"/>
              </a:rPr>
              <a:pPr/>
              <a:t>69</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sz="4000" smtClean="0">
                <a:solidFill>
                  <a:srgbClr val="FFFF00"/>
                </a:solidFill>
                <a:ea typeface="ＭＳ Ｐゴシック" pitchFamily="34" charset="-128"/>
              </a:rPr>
              <a:t>Main Terms for </a:t>
            </a:r>
            <a:br>
              <a:rPr lang="en-US" sz="4000" smtClean="0">
                <a:solidFill>
                  <a:srgbClr val="FFFF00"/>
                </a:solidFill>
                <a:ea typeface="ＭＳ Ｐゴシック" pitchFamily="34" charset="-128"/>
              </a:rPr>
            </a:br>
            <a:r>
              <a:rPr lang="en-US" sz="4000" i="1" smtClean="0">
                <a:solidFill>
                  <a:srgbClr val="FFFF00"/>
                </a:solidFill>
                <a:ea typeface="ＭＳ Ｐゴシック" pitchFamily="34" charset="-128"/>
              </a:rPr>
              <a:t>Rhythmic and Periodic patterns</a:t>
            </a:r>
          </a:p>
        </p:txBody>
      </p:sp>
      <p:sp>
        <p:nvSpPr>
          <p:cNvPr id="28674" name="Rectangle 3"/>
          <p:cNvSpPr>
            <a:spLocks noGrp="1" noChangeArrowheads="1"/>
          </p:cNvSpPr>
          <p:nvPr>
            <p:ph type="body" idx="1"/>
          </p:nvPr>
        </p:nvSpPr>
        <p:spPr/>
        <p:txBody>
          <a:bodyPr/>
          <a:lstStyle/>
          <a:p>
            <a:pPr eaLnBrk="1" hangingPunct="1"/>
            <a:r>
              <a:rPr lang="en-US" sz="2800" smtClean="0">
                <a:ea typeface="ＭＳ Ｐゴシック" pitchFamily="34" charset="-128"/>
              </a:rPr>
              <a:t>Describe with main term # 1 followed by #2, with modifiers added as appropriate.</a:t>
            </a:r>
          </a:p>
          <a:p>
            <a:pPr eaLnBrk="1" hangingPunct="1"/>
            <a:endParaRPr lang="en-US" smtClean="0">
              <a:ea typeface="ＭＳ Ｐゴシック" pitchFamily="34" charset="-128"/>
            </a:endParaRPr>
          </a:p>
        </p:txBody>
      </p:sp>
      <p:graphicFrame>
        <p:nvGraphicFramePr>
          <p:cNvPr id="27667" name="Group 19"/>
          <p:cNvGraphicFramePr>
            <a:graphicFrameLocks noGrp="1"/>
          </p:cNvGraphicFramePr>
          <p:nvPr/>
        </p:nvGraphicFramePr>
        <p:xfrm>
          <a:off x="457200" y="3124200"/>
          <a:ext cx="8534400" cy="2667000"/>
        </p:xfrm>
        <a:graphic>
          <a:graphicData uri="http://schemas.openxmlformats.org/drawingml/2006/table">
            <a:tbl>
              <a:tblPr/>
              <a:tblGrid>
                <a:gridCol w="3733800"/>
                <a:gridCol w="4800600"/>
              </a:tblGrid>
              <a:tr h="2667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sng" strike="noStrike" cap="none" normalizeH="0" baseline="0" smtClean="0">
                          <a:ln>
                            <a:noFill/>
                          </a:ln>
                          <a:solidFill>
                            <a:srgbClr val="FFFF00"/>
                          </a:solidFill>
                          <a:effectLst/>
                          <a:latin typeface="Arial" charset="0"/>
                          <a:ea typeface="ＭＳ Ｐゴシック"/>
                          <a:cs typeface="ＭＳ Ｐゴシック"/>
                        </a:rPr>
                        <a:t>Main term #1</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smtClean="0">
                          <a:ln>
                            <a:noFill/>
                          </a:ln>
                          <a:solidFill>
                            <a:schemeClr val="tx1"/>
                          </a:solidFill>
                          <a:effectLst/>
                          <a:latin typeface="Arial" charset="0"/>
                          <a:ea typeface="ＭＳ Ｐゴシック"/>
                          <a:cs typeface="ＭＳ Ｐゴシック"/>
                        </a:rPr>
                        <a:t>(</a:t>
                      </a:r>
                      <a:r>
                        <a:rPr kumimoji="0" lang="en-US" sz="2400" b="0" i="0" u="none" strike="noStrike" cap="none" normalizeH="0" baseline="0" smtClean="0">
                          <a:ln>
                            <a:noFill/>
                          </a:ln>
                          <a:solidFill>
                            <a:srgbClr val="66FF33"/>
                          </a:solidFill>
                          <a:effectLst/>
                          <a:latin typeface="Arial" charset="0"/>
                          <a:ea typeface="ＭＳ Ｐゴシック"/>
                          <a:cs typeface="ＭＳ Ｐゴシック"/>
                        </a:rPr>
                        <a:t>G</a:t>
                      </a:r>
                      <a:r>
                        <a:rPr kumimoji="0" lang="en-US" sz="2400" b="0" i="0" u="none" strike="noStrike" cap="none" normalizeH="0" baseline="0" smtClean="0">
                          <a:ln>
                            <a:noFill/>
                          </a:ln>
                          <a:solidFill>
                            <a:schemeClr val="tx1"/>
                          </a:solidFill>
                          <a:effectLst/>
                          <a:latin typeface="Arial" charset="0"/>
                          <a:ea typeface="ＭＳ Ｐゴシック"/>
                          <a:cs typeface="ＭＳ Ｐゴシック"/>
                        </a:rPr>
                        <a:t>) Generalized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smtClean="0">
                          <a:ln>
                            <a:noFill/>
                          </a:ln>
                          <a:solidFill>
                            <a:schemeClr val="tx1"/>
                          </a:solidFill>
                          <a:effectLst/>
                          <a:latin typeface="Arial" charset="0"/>
                          <a:ea typeface="ＭＳ Ｐゴシック"/>
                          <a:cs typeface="ＭＳ Ｐゴシック"/>
                        </a:rPr>
                        <a:t>(</a:t>
                      </a:r>
                      <a:r>
                        <a:rPr kumimoji="0" lang="en-US" sz="2400" b="0" i="0" u="none" strike="noStrike" cap="none" normalizeH="0" baseline="0" smtClean="0">
                          <a:ln>
                            <a:noFill/>
                          </a:ln>
                          <a:solidFill>
                            <a:srgbClr val="66FF33"/>
                          </a:solidFill>
                          <a:effectLst/>
                          <a:latin typeface="Arial" charset="0"/>
                          <a:ea typeface="ＭＳ Ｐゴシック"/>
                          <a:cs typeface="ＭＳ Ｐゴシック"/>
                        </a:rPr>
                        <a:t>L</a:t>
                      </a:r>
                      <a:r>
                        <a:rPr kumimoji="0" lang="en-US" sz="2400" b="0" i="0" u="none" strike="noStrike" cap="none" normalizeH="0" baseline="0" smtClean="0">
                          <a:ln>
                            <a:noFill/>
                          </a:ln>
                          <a:solidFill>
                            <a:schemeClr val="tx1"/>
                          </a:solidFill>
                          <a:effectLst/>
                          <a:latin typeface="Arial" charset="0"/>
                          <a:ea typeface="ＭＳ Ｐゴシック"/>
                          <a:cs typeface="ＭＳ Ｐゴシック"/>
                        </a:rPr>
                        <a:t>) Lateralized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smtClean="0">
                          <a:ln>
                            <a:noFill/>
                          </a:ln>
                          <a:solidFill>
                            <a:schemeClr val="tx1"/>
                          </a:solidFill>
                          <a:effectLst/>
                          <a:latin typeface="Arial" charset="0"/>
                          <a:ea typeface="ＭＳ Ｐゴシック"/>
                          <a:cs typeface="ＭＳ Ｐゴシック"/>
                        </a:rPr>
                        <a:t>(</a:t>
                      </a:r>
                      <a:r>
                        <a:rPr kumimoji="0" lang="en-US" sz="2400" b="0" i="0" u="none" strike="noStrike" cap="none" normalizeH="0" baseline="0" smtClean="0">
                          <a:ln>
                            <a:noFill/>
                          </a:ln>
                          <a:solidFill>
                            <a:srgbClr val="66FF33"/>
                          </a:solidFill>
                          <a:effectLst/>
                          <a:latin typeface="Arial" charset="0"/>
                          <a:ea typeface="ＭＳ Ｐゴシック"/>
                          <a:cs typeface="ＭＳ Ｐゴシック"/>
                        </a:rPr>
                        <a:t>BI</a:t>
                      </a:r>
                      <a:r>
                        <a:rPr kumimoji="0" lang="en-US" sz="2400" b="0" i="0" u="none" strike="noStrike" cap="none" normalizeH="0" baseline="0" smtClean="0">
                          <a:ln>
                            <a:noFill/>
                          </a:ln>
                          <a:solidFill>
                            <a:schemeClr val="tx1"/>
                          </a:solidFill>
                          <a:effectLst/>
                          <a:latin typeface="Arial" charset="0"/>
                          <a:ea typeface="ＭＳ Ｐゴシック"/>
                          <a:cs typeface="ＭＳ Ｐゴシック"/>
                        </a:rPr>
                        <a:t>) Bilateral Independent</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smtClean="0">
                          <a:ln>
                            <a:noFill/>
                          </a:ln>
                          <a:solidFill>
                            <a:schemeClr val="tx1"/>
                          </a:solidFill>
                          <a:effectLst/>
                          <a:latin typeface="Arial" charset="0"/>
                          <a:ea typeface="ＭＳ Ｐゴシック"/>
                          <a:cs typeface="ＭＳ Ｐゴシック"/>
                        </a:rPr>
                        <a:t>(</a:t>
                      </a:r>
                      <a:r>
                        <a:rPr kumimoji="0" lang="en-US" sz="2400" b="0" i="0" u="none" strike="noStrike" cap="none" normalizeH="0" baseline="0" smtClean="0">
                          <a:ln>
                            <a:noFill/>
                          </a:ln>
                          <a:solidFill>
                            <a:srgbClr val="66FF33"/>
                          </a:solidFill>
                          <a:effectLst/>
                          <a:latin typeface="Arial" charset="0"/>
                          <a:ea typeface="ＭＳ Ｐゴシック"/>
                          <a:cs typeface="ＭＳ Ｐゴシック"/>
                        </a:rPr>
                        <a:t>Mf</a:t>
                      </a:r>
                      <a:r>
                        <a:rPr kumimoji="0" lang="en-US" sz="2400" b="0" i="0" u="none" strike="noStrike" cap="none" normalizeH="0" baseline="0" smtClean="0">
                          <a:ln>
                            <a:noFill/>
                          </a:ln>
                          <a:solidFill>
                            <a:schemeClr val="tx1"/>
                          </a:solidFill>
                          <a:effectLst/>
                          <a:latin typeface="Arial" charset="0"/>
                          <a:ea typeface="ＭＳ Ｐゴシック"/>
                          <a:cs typeface="ＭＳ Ｐゴシック"/>
                        </a:rPr>
                        <a:t>) Multifocal</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400" b="0" i="0" u="none" strike="noStrike" cap="none" normalizeH="0" baseline="0" smtClean="0">
                        <a:ln>
                          <a:noFill/>
                        </a:ln>
                        <a:solidFill>
                          <a:schemeClr val="tx1"/>
                        </a:solidFill>
                        <a:effectLst/>
                        <a:latin typeface="Arial" charset="0"/>
                        <a:ea typeface="ＭＳ Ｐゴシック"/>
                        <a:cs typeface="ＭＳ Ｐゴシック"/>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sng" strike="noStrike" cap="none" normalizeH="0" baseline="0" smtClean="0">
                          <a:ln>
                            <a:noFill/>
                          </a:ln>
                          <a:solidFill>
                            <a:srgbClr val="FFFF00"/>
                          </a:solidFill>
                          <a:effectLst/>
                          <a:latin typeface="Arial" charset="0"/>
                          <a:ea typeface="ＭＳ Ｐゴシック"/>
                          <a:cs typeface="ＭＳ Ｐゴシック"/>
                        </a:rPr>
                        <a:t>Main term #2</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smtClean="0">
                          <a:ln>
                            <a:noFill/>
                          </a:ln>
                          <a:solidFill>
                            <a:schemeClr val="tx1"/>
                          </a:solidFill>
                          <a:effectLst/>
                          <a:latin typeface="Arial" charset="0"/>
                          <a:ea typeface="ＭＳ Ｐゴシック"/>
                          <a:cs typeface="ＭＳ Ｐゴシック"/>
                        </a:rPr>
                        <a:t>(</a:t>
                      </a:r>
                      <a:r>
                        <a:rPr kumimoji="0" lang="en-US" sz="2400" b="0" i="0" u="none" strike="noStrike" cap="none" normalizeH="0" baseline="0" smtClean="0">
                          <a:ln>
                            <a:noFill/>
                          </a:ln>
                          <a:solidFill>
                            <a:srgbClr val="66FF33"/>
                          </a:solidFill>
                          <a:effectLst/>
                          <a:latin typeface="Arial" charset="0"/>
                          <a:ea typeface="ＭＳ Ｐゴシック"/>
                          <a:cs typeface="ＭＳ Ｐゴシック"/>
                        </a:rPr>
                        <a:t>PDs</a:t>
                      </a:r>
                      <a:r>
                        <a:rPr kumimoji="0" lang="en-US" sz="2400" b="0" i="0" u="none" strike="noStrike" cap="none" normalizeH="0" baseline="0" smtClean="0">
                          <a:ln>
                            <a:noFill/>
                          </a:ln>
                          <a:solidFill>
                            <a:schemeClr val="tx1"/>
                          </a:solidFill>
                          <a:effectLst/>
                          <a:latin typeface="Arial" charset="0"/>
                          <a:ea typeface="ＭＳ Ｐゴシック"/>
                          <a:cs typeface="ＭＳ Ｐゴシック"/>
                        </a:rPr>
                        <a:t>) Periodic Discharges</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smtClean="0">
                          <a:ln>
                            <a:noFill/>
                          </a:ln>
                          <a:solidFill>
                            <a:schemeClr val="tx1"/>
                          </a:solidFill>
                          <a:effectLst/>
                          <a:latin typeface="Arial" charset="0"/>
                          <a:ea typeface="ＭＳ Ｐゴシック"/>
                          <a:cs typeface="ＭＳ Ｐゴシック"/>
                        </a:rPr>
                        <a:t>(</a:t>
                      </a:r>
                      <a:r>
                        <a:rPr kumimoji="0" lang="en-US" sz="2400" b="0" i="0" u="none" strike="noStrike" cap="none" normalizeH="0" baseline="0" smtClean="0">
                          <a:ln>
                            <a:noFill/>
                          </a:ln>
                          <a:solidFill>
                            <a:srgbClr val="66FF33"/>
                          </a:solidFill>
                          <a:effectLst/>
                          <a:latin typeface="Arial" charset="0"/>
                          <a:ea typeface="ＭＳ Ｐゴシック"/>
                          <a:cs typeface="ＭＳ Ｐゴシック"/>
                        </a:rPr>
                        <a:t>RDA</a:t>
                      </a:r>
                      <a:r>
                        <a:rPr kumimoji="0" lang="en-US" sz="2400" b="0" i="0" u="none" strike="noStrike" cap="none" normalizeH="0" baseline="0" smtClean="0">
                          <a:ln>
                            <a:noFill/>
                          </a:ln>
                          <a:solidFill>
                            <a:schemeClr val="tx1"/>
                          </a:solidFill>
                          <a:effectLst/>
                          <a:latin typeface="Arial" charset="0"/>
                          <a:ea typeface="ＭＳ Ｐゴシック"/>
                          <a:cs typeface="ＭＳ Ｐゴシック"/>
                        </a:rPr>
                        <a:t>) Rhythmic Delta Activity</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smtClean="0">
                          <a:ln>
                            <a:noFill/>
                          </a:ln>
                          <a:solidFill>
                            <a:schemeClr val="tx1"/>
                          </a:solidFill>
                          <a:effectLst/>
                          <a:latin typeface="Arial" charset="0"/>
                          <a:ea typeface="ＭＳ Ｐゴシック"/>
                          <a:cs typeface="ＭＳ Ｐゴシック"/>
                        </a:rPr>
                        <a:t>(</a:t>
                      </a:r>
                      <a:r>
                        <a:rPr kumimoji="0" lang="en-US" sz="2400" b="0" i="0" u="none" strike="noStrike" cap="none" normalizeH="0" baseline="0" smtClean="0">
                          <a:ln>
                            <a:noFill/>
                          </a:ln>
                          <a:solidFill>
                            <a:srgbClr val="66FF33"/>
                          </a:solidFill>
                          <a:effectLst/>
                          <a:latin typeface="Arial" charset="0"/>
                          <a:ea typeface="ＭＳ Ｐゴシック"/>
                          <a:cs typeface="ＭＳ Ｐゴシック"/>
                        </a:rPr>
                        <a:t>SW</a:t>
                      </a:r>
                      <a:r>
                        <a:rPr kumimoji="0" lang="en-US" sz="2400" b="0" i="0" u="none" strike="noStrike" cap="none" normalizeH="0" baseline="0" smtClean="0">
                          <a:ln>
                            <a:noFill/>
                          </a:ln>
                          <a:solidFill>
                            <a:schemeClr val="tx1"/>
                          </a:solidFill>
                          <a:effectLst/>
                          <a:latin typeface="Arial" charset="0"/>
                          <a:ea typeface="ＭＳ Ｐゴシック"/>
                          <a:cs typeface="ＭＳ Ｐゴシック"/>
                        </a:rPr>
                        <a:t>) (Poly)Spike-&amp;-Wave/Sharp-and-Wave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683" name="Espace réservé du numéro de diapositive 1"/>
          <p:cNvSpPr>
            <a:spLocks noGrp="1"/>
          </p:cNvSpPr>
          <p:nvPr>
            <p:ph type="sldNum" sz="quarter" idx="12"/>
          </p:nvPr>
        </p:nvSpPr>
        <p:spPr>
          <a:noFill/>
        </p:spPr>
        <p:txBody>
          <a:bodyPr/>
          <a:lstStyle/>
          <a:p>
            <a:fld id="{9A045B28-C744-4334-B88A-28ED6056772A}" type="slidenum">
              <a:rPr lang="en-US" smtClean="0">
                <a:ea typeface="ＭＳ Ｐゴシック" pitchFamily="34" charset="-128"/>
              </a:rPr>
              <a:pPr/>
              <a:t>7</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49" name="Picture 4" descr="GPD TW Brenner 3"/>
          <p:cNvPicPr>
            <a:picLocks noChangeAspect="1" noChangeArrowheads="1"/>
          </p:cNvPicPr>
          <p:nvPr/>
        </p:nvPicPr>
        <p:blipFill>
          <a:blip r:embed="rId3"/>
          <a:srcRect/>
          <a:stretch>
            <a:fillRect/>
          </a:stretch>
        </p:blipFill>
        <p:spPr bwMode="auto">
          <a:xfrm>
            <a:off x="0" y="0"/>
            <a:ext cx="9144000" cy="5907088"/>
          </a:xfrm>
          <a:prstGeom prst="rect">
            <a:avLst/>
          </a:prstGeom>
          <a:noFill/>
          <a:ln w="9525">
            <a:noFill/>
            <a:miter lim="800000"/>
            <a:headEnd/>
            <a:tailEnd/>
          </a:ln>
        </p:spPr>
      </p:pic>
      <p:sp>
        <p:nvSpPr>
          <p:cNvPr id="131077" name="Text Box 5"/>
          <p:cNvSpPr txBox="1">
            <a:spLocks noChangeArrowheads="1"/>
          </p:cNvSpPr>
          <p:nvPr/>
        </p:nvSpPr>
        <p:spPr bwMode="auto">
          <a:xfrm>
            <a:off x="1371600" y="6096000"/>
            <a:ext cx="6934200" cy="457200"/>
          </a:xfrm>
          <a:prstGeom prst="rect">
            <a:avLst/>
          </a:prstGeom>
          <a:noFill/>
          <a:ln w="9525">
            <a:noFill/>
            <a:miter lim="800000"/>
            <a:headEnd/>
            <a:tailEnd/>
          </a:ln>
        </p:spPr>
        <p:txBody>
          <a:bodyPr>
            <a:spAutoFit/>
          </a:bodyPr>
          <a:lstStyle/>
          <a:p>
            <a:pPr algn="ctr" eaLnBrk="0" hangingPunct="0">
              <a:spcBef>
                <a:spcPct val="50000"/>
              </a:spcBef>
            </a:pPr>
            <a:r>
              <a:rPr lang="en-US" sz="2400"/>
              <a:t>Fluctuating GPDs (with triphasic morphology)</a:t>
            </a:r>
          </a:p>
        </p:txBody>
      </p:sp>
      <p:sp>
        <p:nvSpPr>
          <p:cNvPr id="155651" name="Espace réservé du numéro de diapositive 1"/>
          <p:cNvSpPr>
            <a:spLocks noGrp="1"/>
          </p:cNvSpPr>
          <p:nvPr>
            <p:ph type="sldNum" sz="quarter" idx="12"/>
          </p:nvPr>
        </p:nvSpPr>
        <p:spPr>
          <a:noFill/>
        </p:spPr>
        <p:txBody>
          <a:bodyPr/>
          <a:lstStyle/>
          <a:p>
            <a:fld id="{B205FE1C-0916-45CB-BEC6-97424B2074E6}" type="slidenum">
              <a:rPr lang="en-US" smtClean="0">
                <a:ea typeface="ＭＳ Ｐゴシック" pitchFamily="34" charset="-128"/>
              </a:rPr>
              <a:pPr/>
              <a:t>70</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697" name="Picture 4" descr="NCSE KennedyJeffrey -7-28-2004 20-05-49"/>
          <p:cNvPicPr>
            <a:picLocks noChangeAspect="1" noChangeArrowheads="1"/>
          </p:cNvPicPr>
          <p:nvPr/>
        </p:nvPicPr>
        <p:blipFill>
          <a:blip r:embed="rId3"/>
          <a:srcRect/>
          <a:stretch>
            <a:fillRect/>
          </a:stretch>
        </p:blipFill>
        <p:spPr bwMode="auto">
          <a:xfrm>
            <a:off x="0" y="0"/>
            <a:ext cx="9144000" cy="5619750"/>
          </a:xfrm>
          <a:prstGeom prst="rect">
            <a:avLst/>
          </a:prstGeom>
          <a:noFill/>
          <a:ln w="9525">
            <a:noFill/>
            <a:miter lim="800000"/>
            <a:headEnd/>
            <a:tailEnd/>
          </a:ln>
        </p:spPr>
      </p:pic>
      <p:sp>
        <p:nvSpPr>
          <p:cNvPr id="135173" name="Text Box 5"/>
          <p:cNvSpPr txBox="1">
            <a:spLocks noChangeArrowheads="1"/>
          </p:cNvSpPr>
          <p:nvPr/>
        </p:nvSpPr>
        <p:spPr bwMode="auto">
          <a:xfrm>
            <a:off x="0" y="5799138"/>
            <a:ext cx="9144000" cy="830262"/>
          </a:xfrm>
          <a:prstGeom prst="rect">
            <a:avLst/>
          </a:prstGeom>
          <a:noFill/>
          <a:ln w="9525">
            <a:noFill/>
            <a:miter lim="800000"/>
            <a:headEnd/>
            <a:tailEnd/>
          </a:ln>
        </p:spPr>
        <p:txBody>
          <a:bodyPr>
            <a:spAutoFit/>
          </a:bodyPr>
          <a:lstStyle/>
          <a:p>
            <a:pPr algn="ctr" eaLnBrk="0" hangingPunct="0">
              <a:spcBef>
                <a:spcPct val="50000"/>
              </a:spcBef>
            </a:pPr>
            <a:r>
              <a:rPr lang="en-US" sz="2400"/>
              <a:t>Seizure (NCSE; </a:t>
            </a:r>
            <a:r>
              <a:rPr lang="en-US" sz="2000"/>
              <a:t>Since its frequency is more than 4/s, this pattern would not be included in this nomenclature</a:t>
            </a:r>
            <a:r>
              <a:rPr lang="en-US" sz="2400"/>
              <a:t>)</a:t>
            </a:r>
          </a:p>
        </p:txBody>
      </p:sp>
      <p:sp>
        <p:nvSpPr>
          <p:cNvPr id="157699" name="Espace réservé du numéro de diapositive 1"/>
          <p:cNvSpPr>
            <a:spLocks noGrp="1"/>
          </p:cNvSpPr>
          <p:nvPr>
            <p:ph type="sldNum" sz="quarter" idx="12"/>
          </p:nvPr>
        </p:nvSpPr>
        <p:spPr>
          <a:noFill/>
        </p:spPr>
        <p:txBody>
          <a:bodyPr/>
          <a:lstStyle/>
          <a:p>
            <a:fld id="{27B6877F-3FEA-4CA8-90B2-DB6F04E5FA9B}" type="slidenum">
              <a:rPr lang="en-US" smtClean="0">
                <a:ea typeface="ＭＳ Ｐゴシック" pitchFamily="34" charset="-128"/>
              </a:rPr>
              <a:pPr/>
              <a:t>71</a:t>
            </a:fld>
            <a:endParaRPr lang="en-US"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135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pPr eaLnBrk="1" hangingPunct="1"/>
            <a:r>
              <a:rPr lang="en-US" sz="4000" smtClean="0">
                <a:solidFill>
                  <a:srgbClr val="FFFF00"/>
                </a:solidFill>
                <a:ea typeface="ＭＳ Ｐゴシック" pitchFamily="34" charset="-128"/>
              </a:rPr>
              <a:t>Minimal time epochs to be reported/databased separately</a:t>
            </a:r>
          </a:p>
        </p:txBody>
      </p:sp>
      <p:sp>
        <p:nvSpPr>
          <p:cNvPr id="159746" name="Rectangle 3"/>
          <p:cNvSpPr>
            <a:spLocks noGrp="1" noChangeArrowheads="1"/>
          </p:cNvSpPr>
          <p:nvPr>
            <p:ph type="body" idx="1"/>
          </p:nvPr>
        </p:nvSpPr>
        <p:spPr/>
        <p:txBody>
          <a:bodyPr/>
          <a:lstStyle/>
          <a:p>
            <a:pPr eaLnBrk="1" hangingPunct="1"/>
            <a:endParaRPr lang="en-US" smtClean="0">
              <a:ea typeface="ＭＳ Ｐゴシック" pitchFamily="34" charset="-128"/>
            </a:endParaRPr>
          </a:p>
          <a:p>
            <a:pPr eaLnBrk="1" hangingPunct="1"/>
            <a:r>
              <a:rPr lang="en-US" sz="2400" smtClean="0">
                <a:ea typeface="ＭＳ Ｐゴシック" pitchFamily="34" charset="-128"/>
              </a:rPr>
              <a:t>First ~30 minutes (equivalent to a </a:t>
            </a:r>
            <a:r>
              <a:rPr lang="ja-JP" altLang="en-US" sz="2400" smtClean="0">
                <a:ea typeface="ＭＳ Ｐゴシック" pitchFamily="34" charset="-128"/>
              </a:rPr>
              <a:t>“</a:t>
            </a:r>
            <a:r>
              <a:rPr lang="en-US" altLang="ja-JP" sz="2400" smtClean="0">
                <a:ea typeface="ＭＳ Ｐゴシック" pitchFamily="34" charset="-128"/>
              </a:rPr>
              <a:t>routine</a:t>
            </a:r>
            <a:r>
              <a:rPr lang="ja-JP" altLang="en-US" sz="2400" smtClean="0">
                <a:ea typeface="ＭＳ Ｐゴシック" pitchFamily="34" charset="-128"/>
              </a:rPr>
              <a:t>”</a:t>
            </a:r>
            <a:r>
              <a:rPr lang="en-US" altLang="ja-JP" sz="2400" smtClean="0">
                <a:ea typeface="ＭＳ Ｐゴシック" pitchFamily="34" charset="-128"/>
              </a:rPr>
              <a:t> EEG).</a:t>
            </a:r>
          </a:p>
          <a:p>
            <a:pPr eaLnBrk="1" hangingPunct="1">
              <a:buFont typeface="Wingdings" pitchFamily="2" charset="2"/>
              <a:buNone/>
            </a:pPr>
            <a:endParaRPr lang="en-US" sz="2400" smtClean="0">
              <a:ea typeface="ＭＳ Ｐゴシック" pitchFamily="34" charset="-128"/>
            </a:endParaRPr>
          </a:p>
          <a:p>
            <a:pPr eaLnBrk="1" hangingPunct="1"/>
            <a:r>
              <a:rPr lang="en-US" sz="2400" smtClean="0">
                <a:ea typeface="ＭＳ Ｐゴシック" pitchFamily="34" charset="-128"/>
              </a:rPr>
              <a:t>Each 24 hour period. </a:t>
            </a:r>
          </a:p>
          <a:p>
            <a:pPr eaLnBrk="1" hangingPunct="1">
              <a:buFont typeface="Wingdings" pitchFamily="2" charset="2"/>
              <a:buNone/>
            </a:pPr>
            <a:r>
              <a:rPr lang="en-US" sz="2400" smtClean="0">
                <a:ea typeface="ＭＳ Ｐゴシック" pitchFamily="34" charset="-128"/>
              </a:rPr>
              <a:t>	If significant changes occur in the record during this time period, report additional epochs separately as needed.</a:t>
            </a:r>
          </a:p>
        </p:txBody>
      </p:sp>
      <p:sp>
        <p:nvSpPr>
          <p:cNvPr id="159747" name="Espace réservé du numéro de diapositive 1"/>
          <p:cNvSpPr>
            <a:spLocks noGrp="1"/>
          </p:cNvSpPr>
          <p:nvPr>
            <p:ph type="sldNum" sz="quarter" idx="12"/>
          </p:nvPr>
        </p:nvSpPr>
        <p:spPr>
          <a:noFill/>
        </p:spPr>
        <p:txBody>
          <a:bodyPr/>
          <a:lstStyle/>
          <a:p>
            <a:fld id="{5EFD887B-0674-4E81-9E5B-7BF6F9517B30}" type="slidenum">
              <a:rPr lang="en-US" smtClean="0">
                <a:ea typeface="ＭＳ Ｐゴシック" pitchFamily="34" charset="-128"/>
              </a:rPr>
              <a:pPr/>
              <a:t>72</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4"/>
          <p:cNvSpPr>
            <a:spLocks noGrp="1"/>
          </p:cNvSpPr>
          <p:nvPr>
            <p:ph type="title"/>
          </p:nvPr>
        </p:nvSpPr>
        <p:spPr/>
        <p:txBody>
          <a:bodyPr/>
          <a:lstStyle/>
          <a:p>
            <a:r>
              <a:rPr lang="en-US" smtClean="0">
                <a:solidFill>
                  <a:srgbClr val="FFFF00"/>
                </a:solidFill>
                <a:ea typeface="ＭＳ Ｐゴシック" pitchFamily="34" charset="-128"/>
              </a:rPr>
              <a:t>Moving on…</a:t>
            </a:r>
          </a:p>
        </p:txBody>
      </p:sp>
      <p:sp>
        <p:nvSpPr>
          <p:cNvPr id="6" name="Content Placeholder 5"/>
          <p:cNvSpPr>
            <a:spLocks noGrp="1"/>
          </p:cNvSpPr>
          <p:nvPr>
            <p:ph idx="1"/>
          </p:nvPr>
        </p:nvSpPr>
        <p:spPr>
          <a:xfrm>
            <a:off x="457200" y="1447800"/>
            <a:ext cx="8229600" cy="4530725"/>
          </a:xfrm>
        </p:spPr>
        <p:txBody>
          <a:bodyPr/>
          <a:lstStyle/>
          <a:p>
            <a:pPr marL="0" indent="0">
              <a:buFont typeface="Wingdings" pitchFamily="2" charset="2"/>
              <a:buNone/>
              <a:defRPr/>
            </a:pPr>
            <a:endParaRPr lang="en-US" dirty="0" smtClean="0"/>
          </a:p>
          <a:p>
            <a:pPr>
              <a:defRPr/>
            </a:pPr>
            <a:r>
              <a:rPr lang="en-US" dirty="0" smtClean="0"/>
              <a:t>Next slides specify how to record:</a:t>
            </a:r>
          </a:p>
          <a:p>
            <a:pPr lvl="1">
              <a:defRPr/>
            </a:pPr>
            <a:r>
              <a:rPr lang="en-US" dirty="0" smtClean="0"/>
              <a:t>Sporadic epileptiform discharges</a:t>
            </a:r>
          </a:p>
          <a:p>
            <a:pPr lvl="1">
              <a:defRPr/>
            </a:pPr>
            <a:r>
              <a:rPr lang="en-US" dirty="0" smtClean="0"/>
              <a:t>EEG background (e.g. slowing, posterior dominant rhythm, etc)</a:t>
            </a:r>
          </a:p>
          <a:p>
            <a:pPr lvl="1">
              <a:defRPr/>
            </a:pPr>
            <a:endParaRPr lang="en-US" dirty="0" smtClean="0"/>
          </a:p>
          <a:p>
            <a:pPr lvl="1">
              <a:defRPr/>
            </a:pPr>
            <a:endParaRPr lang="en-US" dirty="0"/>
          </a:p>
        </p:txBody>
      </p:sp>
      <p:sp>
        <p:nvSpPr>
          <p:cNvPr id="161795" name="Espace réservé du numéro de diapositive 1"/>
          <p:cNvSpPr>
            <a:spLocks noGrp="1"/>
          </p:cNvSpPr>
          <p:nvPr>
            <p:ph type="sldNum" sz="quarter" idx="12"/>
          </p:nvPr>
        </p:nvSpPr>
        <p:spPr>
          <a:noFill/>
        </p:spPr>
        <p:txBody>
          <a:bodyPr/>
          <a:lstStyle/>
          <a:p>
            <a:fld id="{F59276D2-07A4-448C-817E-C54807158254}" type="slidenum">
              <a:rPr lang="en-US" smtClean="0">
                <a:ea typeface="ＭＳ Ｐゴシック" pitchFamily="34" charset="-128"/>
              </a:rPr>
              <a:pPr/>
              <a:t>73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p:txBody>
          <a:bodyPr/>
          <a:lstStyle/>
          <a:p>
            <a:pPr eaLnBrk="1" hangingPunct="1"/>
            <a:r>
              <a:rPr lang="en-US" sz="3200" u="sng" smtClean="0">
                <a:solidFill>
                  <a:srgbClr val="FFFF00"/>
                </a:solidFill>
                <a:ea typeface="ＭＳ Ｐゴシック" pitchFamily="34" charset="-128"/>
              </a:rPr>
              <a:t>Sporadic </a:t>
            </a:r>
            <a:r>
              <a:rPr lang="en-US" sz="3200" smtClean="0">
                <a:solidFill>
                  <a:srgbClr val="FFFF00"/>
                </a:solidFill>
                <a:ea typeface="ＭＳ Ｐゴシック" pitchFamily="34" charset="-128"/>
              </a:rPr>
              <a:t>(non-rhythmic and non-periodic) epileptiform discharges: </a:t>
            </a:r>
            <a:r>
              <a:rPr lang="en-US" sz="3200" u="sng" smtClean="0">
                <a:solidFill>
                  <a:srgbClr val="FFFF00"/>
                </a:solidFill>
                <a:ea typeface="ＭＳ Ｐゴシック" pitchFamily="34" charset="-128"/>
              </a:rPr>
              <a:t>Frequency</a:t>
            </a:r>
          </a:p>
        </p:txBody>
      </p:sp>
      <p:sp>
        <p:nvSpPr>
          <p:cNvPr id="162818" name="Rectangle 3"/>
          <p:cNvSpPr>
            <a:spLocks noGrp="1" noChangeArrowheads="1"/>
          </p:cNvSpPr>
          <p:nvPr>
            <p:ph type="body" idx="1"/>
          </p:nvPr>
        </p:nvSpPr>
        <p:spPr>
          <a:xfrm>
            <a:off x="228600" y="1981200"/>
            <a:ext cx="8458200" cy="4149725"/>
          </a:xfrm>
        </p:spPr>
        <p:txBody>
          <a:bodyPr/>
          <a:lstStyle/>
          <a:p>
            <a:pPr marL="342900" lvl="1" indent="-342900" eaLnBrk="1" hangingPunct="1">
              <a:buClr>
                <a:schemeClr val="hlink"/>
              </a:buClr>
            </a:pPr>
            <a:r>
              <a:rPr lang="en-US" smtClean="0">
                <a:ea typeface="ＭＳ Ｐゴシック" pitchFamily="34" charset="-128"/>
              </a:rPr>
              <a:t>Use the following standard time divisions or suggested equivalent clinical terms: </a:t>
            </a:r>
          </a:p>
          <a:p>
            <a:pPr marL="342900" lvl="1" indent="-342900" eaLnBrk="1" hangingPunct="1">
              <a:buClr>
                <a:schemeClr val="hlink"/>
              </a:buClr>
            </a:pPr>
            <a:endParaRPr lang="en-US" u="sng" smtClean="0">
              <a:solidFill>
                <a:srgbClr val="66FF33"/>
              </a:solidFill>
              <a:ea typeface="ＭＳ Ｐゴシック" pitchFamily="34" charset="-128"/>
            </a:endParaRPr>
          </a:p>
          <a:p>
            <a:pPr marL="342900" lvl="1" indent="-342900" eaLnBrk="1" hangingPunct="1">
              <a:buClr>
                <a:schemeClr val="hlink"/>
              </a:buClr>
            </a:pPr>
            <a:r>
              <a:rPr lang="en-US" u="sng" smtClean="0">
                <a:solidFill>
                  <a:srgbClr val="66FF33"/>
                </a:solidFill>
                <a:ea typeface="ＭＳ Ｐゴシック" pitchFamily="34" charset="-128"/>
              </a:rPr>
              <a:t>&gt;</a:t>
            </a:r>
            <a:r>
              <a:rPr lang="en-US" smtClean="0">
                <a:solidFill>
                  <a:srgbClr val="66FF33"/>
                </a:solidFill>
                <a:ea typeface="ＭＳ Ｐゴシック" pitchFamily="34" charset="-128"/>
              </a:rPr>
              <a:t>1 / 10s	</a:t>
            </a:r>
            <a:r>
              <a:rPr lang="en-US" smtClean="0">
                <a:ea typeface="ＭＳ Ｐゴシック" pitchFamily="34" charset="-128"/>
              </a:rPr>
              <a:t>: 		(</a:t>
            </a:r>
            <a:r>
              <a:rPr lang="ja-JP" altLang="en-US" smtClean="0">
                <a:ea typeface="ＭＳ Ｐゴシック" pitchFamily="34" charset="-128"/>
              </a:rPr>
              <a:t>“</a:t>
            </a:r>
            <a:r>
              <a:rPr lang="en-US" altLang="ja-JP" smtClean="0">
                <a:solidFill>
                  <a:srgbClr val="66FF33"/>
                </a:solidFill>
                <a:ea typeface="ＭＳ Ｐゴシック" pitchFamily="34" charset="-128"/>
              </a:rPr>
              <a:t>Abundant</a:t>
            </a:r>
            <a:r>
              <a:rPr lang="ja-JP" altLang="en-US" smtClean="0">
                <a:solidFill>
                  <a:srgbClr val="FFFFFF"/>
                </a:solidFill>
                <a:ea typeface="ＭＳ Ｐゴシック" pitchFamily="34" charset="-128"/>
              </a:rPr>
              <a:t>”</a:t>
            </a:r>
            <a:r>
              <a:rPr lang="en-US" altLang="ja-JP" smtClean="0">
                <a:ea typeface="ＭＳ Ｐゴシック" pitchFamily="34" charset="-128"/>
              </a:rPr>
              <a:t>) </a:t>
            </a:r>
            <a:r>
              <a:rPr lang="en-US" altLang="ja-JP" sz="1200" smtClean="0">
                <a:ea typeface="ＭＳ Ｐゴシック" pitchFamily="34" charset="-128"/>
              </a:rPr>
              <a:t>(</a:t>
            </a:r>
            <a:r>
              <a:rPr lang="en-US" sz="1200" smtClean="0">
                <a:ea typeface="ＭＳ Ｐゴシック" pitchFamily="34" charset="-128"/>
              </a:rPr>
              <a:t>average ≥1 / typical EEG page)</a:t>
            </a:r>
            <a:endParaRPr lang="en-US" altLang="ja-JP" smtClean="0">
              <a:ea typeface="ＭＳ Ｐゴシック" pitchFamily="34" charset="-128"/>
            </a:endParaRPr>
          </a:p>
          <a:p>
            <a:pPr eaLnBrk="1" hangingPunct="1"/>
            <a:r>
              <a:rPr lang="en-US" sz="2800" u="sng" smtClean="0">
                <a:solidFill>
                  <a:srgbClr val="66FF33"/>
                </a:solidFill>
                <a:ea typeface="ＭＳ Ｐゴシック" pitchFamily="34" charset="-128"/>
              </a:rPr>
              <a:t>&gt;</a:t>
            </a:r>
            <a:r>
              <a:rPr lang="en-US" sz="2800" smtClean="0">
                <a:solidFill>
                  <a:srgbClr val="66FF33"/>
                </a:solidFill>
                <a:ea typeface="ＭＳ Ｐゴシック" pitchFamily="34" charset="-128"/>
              </a:rPr>
              <a:t>1/min –1/10s</a:t>
            </a:r>
            <a:r>
              <a:rPr lang="en-US" sz="2800" smtClean="0">
                <a:ea typeface="ＭＳ Ｐゴシック" pitchFamily="34" charset="-128"/>
              </a:rPr>
              <a:t>: 	(</a:t>
            </a:r>
            <a:r>
              <a:rPr lang="ja-JP" altLang="en-US" sz="2800" smtClean="0">
                <a:ea typeface="ＭＳ Ｐゴシック" pitchFamily="34" charset="-128"/>
              </a:rPr>
              <a:t>“</a:t>
            </a:r>
            <a:r>
              <a:rPr lang="en-US" altLang="ja-JP" sz="2800" smtClean="0">
                <a:solidFill>
                  <a:srgbClr val="66FF33"/>
                </a:solidFill>
                <a:ea typeface="ＭＳ Ｐゴシック" pitchFamily="34" charset="-128"/>
              </a:rPr>
              <a:t>Frequent</a:t>
            </a:r>
            <a:r>
              <a:rPr lang="ja-JP" altLang="en-US" sz="2800" smtClean="0">
                <a:ea typeface="ＭＳ Ｐゴシック" pitchFamily="34" charset="-128"/>
              </a:rPr>
              <a:t>”</a:t>
            </a:r>
            <a:r>
              <a:rPr lang="en-US" altLang="ja-JP" sz="2800" smtClean="0">
                <a:ea typeface="ＭＳ Ｐゴシック" pitchFamily="34" charset="-128"/>
              </a:rPr>
              <a:t>) </a:t>
            </a:r>
          </a:p>
          <a:p>
            <a:pPr eaLnBrk="1" hangingPunct="1"/>
            <a:r>
              <a:rPr lang="en-US" sz="2800" u="sng" smtClean="0">
                <a:solidFill>
                  <a:srgbClr val="66FF33"/>
                </a:solidFill>
                <a:ea typeface="ＭＳ Ｐゴシック" pitchFamily="34" charset="-128"/>
              </a:rPr>
              <a:t>&gt;</a:t>
            </a:r>
            <a:r>
              <a:rPr lang="en-US" sz="2800" smtClean="0">
                <a:solidFill>
                  <a:srgbClr val="66FF33"/>
                </a:solidFill>
                <a:ea typeface="ＭＳ Ｐゴシック" pitchFamily="34" charset="-128"/>
              </a:rPr>
              <a:t> 1/h -- 1/min </a:t>
            </a:r>
            <a:r>
              <a:rPr lang="en-US" sz="2800" smtClean="0">
                <a:ea typeface="ＭＳ Ｐゴシック" pitchFamily="34" charset="-128"/>
              </a:rPr>
              <a:t>		(</a:t>
            </a:r>
            <a:r>
              <a:rPr lang="ja-JP" altLang="en-US" sz="2800" smtClean="0">
                <a:ea typeface="ＭＳ Ｐゴシック" pitchFamily="34" charset="-128"/>
              </a:rPr>
              <a:t>“</a:t>
            </a:r>
            <a:r>
              <a:rPr lang="en-US" altLang="ja-JP" sz="2800" smtClean="0">
                <a:solidFill>
                  <a:srgbClr val="66FF33"/>
                </a:solidFill>
                <a:ea typeface="ＭＳ Ｐゴシック" pitchFamily="34" charset="-128"/>
              </a:rPr>
              <a:t>Occasional</a:t>
            </a:r>
            <a:r>
              <a:rPr lang="ja-JP" altLang="en-US" sz="2800" smtClean="0">
                <a:ea typeface="ＭＳ Ｐゴシック" pitchFamily="34" charset="-128"/>
              </a:rPr>
              <a:t>”</a:t>
            </a:r>
            <a:r>
              <a:rPr lang="en-US" altLang="ja-JP" sz="2800" smtClean="0">
                <a:ea typeface="ＭＳ Ｐゴシック" pitchFamily="34" charset="-128"/>
              </a:rPr>
              <a:t>)</a:t>
            </a:r>
          </a:p>
          <a:p>
            <a:pPr eaLnBrk="1" hangingPunct="1"/>
            <a:r>
              <a:rPr lang="en-US" sz="2800" smtClean="0">
                <a:solidFill>
                  <a:srgbClr val="66FF33"/>
                </a:solidFill>
                <a:ea typeface="ＭＳ Ｐゴシック" pitchFamily="34" charset="-128"/>
              </a:rPr>
              <a:t>&lt;1/h 			</a:t>
            </a:r>
            <a:r>
              <a:rPr lang="en-US" sz="2800" smtClean="0">
                <a:ea typeface="ＭＳ Ｐゴシック" pitchFamily="34" charset="-128"/>
              </a:rPr>
              <a:t>(</a:t>
            </a:r>
            <a:r>
              <a:rPr lang="ja-JP" altLang="en-US" sz="2800" smtClean="0">
                <a:ea typeface="ＭＳ Ｐゴシック" pitchFamily="34" charset="-128"/>
              </a:rPr>
              <a:t>“</a:t>
            </a:r>
            <a:r>
              <a:rPr lang="en-US" altLang="ja-JP" sz="2800" smtClean="0">
                <a:solidFill>
                  <a:srgbClr val="66FF33"/>
                </a:solidFill>
                <a:ea typeface="ＭＳ Ｐゴシック" pitchFamily="34" charset="-128"/>
              </a:rPr>
              <a:t>Rare</a:t>
            </a:r>
            <a:r>
              <a:rPr lang="ja-JP" altLang="en-US" sz="2800" smtClean="0">
                <a:ea typeface="ＭＳ Ｐゴシック" pitchFamily="34" charset="-128"/>
              </a:rPr>
              <a:t>”</a:t>
            </a:r>
            <a:r>
              <a:rPr lang="en-US" altLang="ja-JP" sz="2800" smtClean="0">
                <a:ea typeface="ＭＳ Ｐゴシック" pitchFamily="34" charset="-128"/>
              </a:rPr>
              <a:t>)</a:t>
            </a:r>
            <a:endParaRPr lang="en-US" sz="2800" smtClean="0">
              <a:ea typeface="ＭＳ Ｐゴシック" pitchFamily="34" charset="-128"/>
            </a:endParaRPr>
          </a:p>
        </p:txBody>
      </p:sp>
      <p:sp>
        <p:nvSpPr>
          <p:cNvPr id="162819" name="Espace réservé du numéro de diapositive 1"/>
          <p:cNvSpPr>
            <a:spLocks noGrp="1"/>
          </p:cNvSpPr>
          <p:nvPr>
            <p:ph type="sldNum" sz="quarter" idx="12"/>
          </p:nvPr>
        </p:nvSpPr>
        <p:spPr>
          <a:noFill/>
        </p:spPr>
        <p:txBody>
          <a:bodyPr/>
          <a:lstStyle/>
          <a:p>
            <a:fld id="{6E4DBB13-E7B4-4C1A-B914-5502E6900909}" type="slidenum">
              <a:rPr lang="en-US" smtClean="0">
                <a:ea typeface="ＭＳ Ｐゴシック" pitchFamily="34" charset="-128"/>
              </a:rPr>
              <a:pPr/>
              <a:t>74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pPr eaLnBrk="1" hangingPunct="1"/>
            <a:r>
              <a:rPr lang="en-US" sz="4000" smtClean="0">
                <a:solidFill>
                  <a:srgbClr val="FFFF00"/>
                </a:solidFill>
                <a:ea typeface="ＭＳ Ｐゴシック" pitchFamily="34" charset="-128"/>
              </a:rPr>
              <a:t>N.B. re: Prevalence/Duration/Frequency</a:t>
            </a:r>
          </a:p>
        </p:txBody>
      </p:sp>
      <p:sp>
        <p:nvSpPr>
          <p:cNvPr id="276483" name="Rectangle 3"/>
          <p:cNvSpPr>
            <a:spLocks noGrp="1" noChangeArrowheads="1"/>
          </p:cNvSpPr>
          <p:nvPr>
            <p:ph type="body" idx="1"/>
          </p:nvPr>
        </p:nvSpPr>
        <p:spPr/>
        <p:txBody>
          <a:bodyPr/>
          <a:lstStyle/>
          <a:p>
            <a:pPr eaLnBrk="1" hangingPunct="1">
              <a:defRPr/>
            </a:pPr>
            <a:r>
              <a:rPr lang="en-US" sz="2400" dirty="0" smtClean="0">
                <a:effectLst>
                  <a:outerShdw blurRad="38100" dist="38100" dir="2700000" algn="tl">
                    <a:srgbClr val="000000">
                      <a:alpha val="43137"/>
                    </a:srgbClr>
                  </a:outerShdw>
                </a:effectLst>
                <a:ea typeface="ＭＳ Ｐゴシック" charset="-128"/>
              </a:rPr>
              <a:t>Note that there are 4 distinct time-related scales:</a:t>
            </a:r>
            <a:endParaRPr lang="en-US" sz="2800" dirty="0" smtClean="0">
              <a:effectLst>
                <a:outerShdw blurRad="38100" dist="38100" dir="2700000" algn="tl">
                  <a:srgbClr val="000000">
                    <a:alpha val="43137"/>
                  </a:srgbClr>
                </a:outerShdw>
              </a:effectLst>
              <a:ea typeface="ＭＳ Ｐゴシック" charset="-128"/>
            </a:endParaRPr>
          </a:p>
          <a:p>
            <a:pPr eaLnBrk="1" hangingPunct="1">
              <a:buFont typeface="Wingdings" pitchFamily="2" charset="2"/>
              <a:buNone/>
              <a:defRPr/>
            </a:pPr>
            <a:endParaRPr lang="en-US" sz="2800" dirty="0" smtClean="0">
              <a:effectLst>
                <a:outerShdw blurRad="38100" dist="38100" dir="2700000" algn="tl">
                  <a:srgbClr val="000000">
                    <a:alpha val="43137"/>
                  </a:srgbClr>
                </a:outerShdw>
              </a:effectLst>
              <a:ea typeface="ＭＳ Ｐゴシック" charset="-128"/>
            </a:endParaRPr>
          </a:p>
          <a:p>
            <a:pPr lvl="1" eaLnBrk="1" hangingPunct="1">
              <a:defRPr/>
            </a:pPr>
            <a:r>
              <a:rPr lang="en-US" sz="2000" dirty="0" smtClean="0">
                <a:effectLst>
                  <a:outerShdw blurRad="38100" dist="38100" dir="2700000" algn="tl">
                    <a:srgbClr val="000000">
                      <a:alpha val="43137"/>
                    </a:srgbClr>
                  </a:outerShdw>
                </a:effectLst>
                <a:ea typeface="ＭＳ Ｐゴシック" charset="-128"/>
              </a:rPr>
              <a:t>1.  </a:t>
            </a:r>
            <a:r>
              <a:rPr lang="en-US" sz="2000" b="1" u="sng" dirty="0" smtClean="0">
                <a:effectLst>
                  <a:outerShdw blurRad="38100" dist="38100" dir="2700000" algn="tl">
                    <a:srgbClr val="000000">
                      <a:alpha val="43137"/>
                    </a:srgbClr>
                  </a:outerShdw>
                </a:effectLst>
                <a:ea typeface="ＭＳ Ｐゴシック" charset="-128"/>
              </a:rPr>
              <a:t>Prevalence</a:t>
            </a:r>
            <a:r>
              <a:rPr lang="en-US" sz="2000" u="sng" dirty="0" smtClean="0">
                <a:effectLst>
                  <a:outerShdw blurRad="38100" dist="38100" dir="2700000" algn="tl">
                    <a:srgbClr val="000000">
                      <a:alpha val="43137"/>
                    </a:srgbClr>
                  </a:outerShdw>
                </a:effectLst>
                <a:ea typeface="ＭＳ Ｐゴシック" charset="-128"/>
              </a:rPr>
              <a:t> </a:t>
            </a:r>
            <a:r>
              <a:rPr lang="en-US" sz="1600" dirty="0" smtClean="0">
                <a:solidFill>
                  <a:srgbClr val="66FF33"/>
                </a:solidFill>
                <a:effectLst>
                  <a:outerShdw blurRad="38100" dist="38100" dir="2700000" algn="tl">
                    <a:srgbClr val="000000">
                      <a:alpha val="43137"/>
                    </a:srgbClr>
                  </a:outerShdw>
                </a:effectLst>
                <a:ea typeface="ＭＳ Ｐゴシック" charset="-128"/>
              </a:rPr>
              <a:t>(continuous, abundant, frequent, occasional, rare):</a:t>
            </a:r>
            <a:r>
              <a:rPr lang="en-US" sz="2000" dirty="0" smtClean="0">
                <a:effectLst>
                  <a:outerShdw blurRad="38100" dist="38100" dir="2700000" algn="tl">
                    <a:srgbClr val="000000">
                      <a:alpha val="43137"/>
                    </a:srgbClr>
                  </a:outerShdw>
                </a:effectLst>
                <a:ea typeface="ＭＳ Ｐゴシック" charset="-128"/>
              </a:rPr>
              <a:t> refers to percent of the entire record occupied by a pattern</a:t>
            </a:r>
          </a:p>
          <a:p>
            <a:pPr lvl="1" eaLnBrk="1" hangingPunct="1">
              <a:buFont typeface="Wingdings" pitchFamily="2" charset="2"/>
              <a:buNone/>
              <a:defRPr/>
            </a:pPr>
            <a:endParaRPr lang="en-US" sz="2000" dirty="0" smtClean="0">
              <a:effectLst>
                <a:outerShdw blurRad="38100" dist="38100" dir="2700000" algn="tl">
                  <a:srgbClr val="000000">
                    <a:alpha val="43137"/>
                  </a:srgbClr>
                </a:outerShdw>
              </a:effectLst>
              <a:ea typeface="ＭＳ Ｐゴシック" charset="-128"/>
            </a:endParaRPr>
          </a:p>
          <a:p>
            <a:pPr lvl="1" eaLnBrk="1" hangingPunct="1">
              <a:defRPr/>
            </a:pPr>
            <a:r>
              <a:rPr lang="en-US" sz="2000" dirty="0" smtClean="0">
                <a:effectLst>
                  <a:outerShdw blurRad="38100" dist="38100" dir="2700000" algn="tl">
                    <a:srgbClr val="000000">
                      <a:alpha val="43137"/>
                    </a:srgbClr>
                  </a:outerShdw>
                </a:effectLst>
                <a:ea typeface="ＭＳ Ｐゴシック" charset="-128"/>
              </a:rPr>
              <a:t>2.  </a:t>
            </a:r>
            <a:r>
              <a:rPr lang="en-US" sz="2000" b="1" u="sng" dirty="0" smtClean="0">
                <a:effectLst>
                  <a:outerShdw blurRad="38100" dist="38100" dir="2700000" algn="tl">
                    <a:srgbClr val="000000">
                      <a:alpha val="43137"/>
                    </a:srgbClr>
                  </a:outerShdw>
                </a:effectLst>
                <a:ea typeface="ＭＳ Ｐゴシック" charset="-128"/>
              </a:rPr>
              <a:t>Duration</a:t>
            </a:r>
            <a:r>
              <a:rPr lang="en-US" sz="2000" dirty="0" smtClean="0">
                <a:effectLst>
                  <a:outerShdw blurRad="38100" dist="38100" dir="2700000" algn="tl">
                    <a:srgbClr val="000000">
                      <a:alpha val="43137"/>
                    </a:srgbClr>
                  </a:outerShdw>
                </a:effectLst>
                <a:ea typeface="ＭＳ Ｐゴシック" charset="-128"/>
              </a:rPr>
              <a:t> </a:t>
            </a:r>
            <a:r>
              <a:rPr lang="en-US" sz="1600" dirty="0" smtClean="0">
                <a:solidFill>
                  <a:srgbClr val="66FF33"/>
                </a:solidFill>
                <a:effectLst>
                  <a:outerShdw blurRad="38100" dist="38100" dir="2700000" algn="tl">
                    <a:srgbClr val="000000">
                      <a:alpha val="43137"/>
                    </a:srgbClr>
                  </a:outerShdw>
                </a:effectLst>
                <a:ea typeface="ＭＳ Ｐゴシック" charset="-128"/>
              </a:rPr>
              <a:t>(very long, long, intermediate, brief, very brief):</a:t>
            </a:r>
            <a:r>
              <a:rPr lang="en-US" sz="2000" dirty="0" smtClean="0">
                <a:effectLst>
                  <a:outerShdw blurRad="38100" dist="38100" dir="2700000" algn="tl">
                    <a:srgbClr val="000000">
                      <a:alpha val="43137"/>
                    </a:srgbClr>
                  </a:outerShdw>
                </a:effectLst>
                <a:ea typeface="ＭＳ Ｐゴシック" charset="-128"/>
              </a:rPr>
              <a:t> refers to the typical duration of a single occurrence of the pattern, regardless of whether the pattern occurs rarely or frequently.</a:t>
            </a:r>
          </a:p>
          <a:p>
            <a:pPr lvl="1" eaLnBrk="1" hangingPunct="1">
              <a:buFont typeface="Wingdings" pitchFamily="2" charset="2"/>
              <a:buNone/>
              <a:defRPr/>
            </a:pPr>
            <a:endParaRPr lang="en-US" sz="2000" dirty="0" smtClean="0">
              <a:effectLst>
                <a:outerShdw blurRad="38100" dist="38100" dir="2700000" algn="tl">
                  <a:srgbClr val="000000">
                    <a:alpha val="43137"/>
                  </a:srgbClr>
                </a:outerShdw>
              </a:effectLst>
              <a:ea typeface="ＭＳ Ｐゴシック" charset="-128"/>
            </a:endParaRPr>
          </a:p>
          <a:p>
            <a:pPr lvl="1" eaLnBrk="1" hangingPunct="1">
              <a:defRPr/>
            </a:pPr>
            <a:r>
              <a:rPr lang="en-US" sz="2000" dirty="0" smtClean="0">
                <a:effectLst>
                  <a:outerShdw blurRad="38100" dist="38100" dir="2700000" algn="tl">
                    <a:srgbClr val="000000">
                      <a:alpha val="43137"/>
                    </a:srgbClr>
                  </a:outerShdw>
                </a:effectLst>
                <a:ea typeface="ＭＳ Ｐゴシック" charset="-128"/>
              </a:rPr>
              <a:t>3.  </a:t>
            </a:r>
            <a:r>
              <a:rPr lang="en-US" sz="2000" b="1" u="sng" dirty="0" smtClean="0">
                <a:effectLst>
                  <a:outerShdw blurRad="38100" dist="38100" dir="2700000" algn="tl">
                    <a:srgbClr val="000000">
                      <a:alpha val="43137"/>
                    </a:srgbClr>
                  </a:outerShdw>
                </a:effectLst>
                <a:ea typeface="ＭＳ Ｐゴシック" charset="-128"/>
              </a:rPr>
              <a:t>Quantification of sporadic</a:t>
            </a:r>
            <a:r>
              <a:rPr lang="en-US" sz="2000" dirty="0" smtClean="0">
                <a:effectLst>
                  <a:outerShdw blurRad="38100" dist="38100" dir="2700000" algn="tl">
                    <a:srgbClr val="000000">
                      <a:alpha val="43137"/>
                    </a:srgbClr>
                  </a:outerShdw>
                </a:effectLst>
                <a:ea typeface="ＭＳ Ｐゴシック" charset="-128"/>
              </a:rPr>
              <a:t> (aka </a:t>
            </a:r>
            <a:r>
              <a:rPr lang="ja-JP" altLang="en-US" sz="2000" dirty="0" smtClean="0">
                <a:effectLst>
                  <a:outerShdw blurRad="38100" dist="38100" dir="2700000" algn="tl">
                    <a:srgbClr val="000000">
                      <a:alpha val="43137"/>
                    </a:srgbClr>
                  </a:outerShdw>
                </a:effectLst>
                <a:ea typeface="ＭＳ Ｐゴシック" charset="-128"/>
              </a:rPr>
              <a:t>“</a:t>
            </a:r>
            <a:r>
              <a:rPr lang="en-US" altLang="ja-JP" sz="2000" dirty="0" smtClean="0">
                <a:effectLst>
                  <a:outerShdw blurRad="38100" dist="38100" dir="2700000" algn="tl">
                    <a:srgbClr val="000000">
                      <a:alpha val="43137"/>
                    </a:srgbClr>
                  </a:outerShdw>
                </a:effectLst>
                <a:ea typeface="ＭＳ Ｐゴシック" charset="-128"/>
              </a:rPr>
              <a:t>interictal</a:t>
            </a:r>
            <a:r>
              <a:rPr lang="ja-JP" altLang="en-US" sz="2000" dirty="0" smtClean="0">
                <a:effectLst>
                  <a:outerShdw blurRad="38100" dist="38100" dir="2700000" algn="tl">
                    <a:srgbClr val="000000">
                      <a:alpha val="43137"/>
                    </a:srgbClr>
                  </a:outerShdw>
                </a:effectLst>
                <a:ea typeface="ＭＳ Ｐゴシック" charset="-128"/>
              </a:rPr>
              <a:t>”</a:t>
            </a:r>
            <a:r>
              <a:rPr lang="en-US" altLang="ja-JP" sz="2000" dirty="0" smtClean="0">
                <a:effectLst>
                  <a:outerShdw blurRad="38100" dist="38100" dir="2700000" algn="tl">
                    <a:srgbClr val="000000">
                      <a:alpha val="43137"/>
                    </a:srgbClr>
                  </a:outerShdw>
                </a:effectLst>
                <a:ea typeface="ＭＳ Ｐゴシック" charset="-128"/>
              </a:rPr>
              <a:t>) </a:t>
            </a:r>
            <a:r>
              <a:rPr lang="en-US" altLang="ja-JP" sz="2000" b="1" u="sng" dirty="0" smtClean="0">
                <a:effectLst>
                  <a:outerShdw blurRad="38100" dist="38100" dir="2700000" algn="tl">
                    <a:srgbClr val="000000">
                      <a:alpha val="43137"/>
                    </a:srgbClr>
                  </a:outerShdw>
                </a:effectLst>
                <a:ea typeface="ＭＳ Ｐゴシック" charset="-128"/>
              </a:rPr>
              <a:t>epileptiform discharges</a:t>
            </a:r>
            <a:r>
              <a:rPr lang="en-US" altLang="ja-JP" sz="2000" dirty="0" smtClean="0">
                <a:effectLst>
                  <a:outerShdw blurRad="38100" dist="38100" dir="2700000" algn="tl">
                    <a:srgbClr val="000000">
                      <a:alpha val="43137"/>
                    </a:srgbClr>
                  </a:outerShdw>
                </a:effectLst>
                <a:ea typeface="ＭＳ Ｐゴシック" charset="-128"/>
              </a:rPr>
              <a:t> </a:t>
            </a:r>
            <a:r>
              <a:rPr lang="en-US" altLang="ja-JP" sz="1600" dirty="0" smtClean="0">
                <a:solidFill>
                  <a:srgbClr val="66FF33"/>
                </a:solidFill>
                <a:effectLst>
                  <a:outerShdw blurRad="38100" dist="38100" dir="2700000" algn="tl">
                    <a:srgbClr val="000000">
                      <a:alpha val="43137"/>
                    </a:srgbClr>
                  </a:outerShdw>
                </a:effectLst>
                <a:ea typeface="ＭＳ Ｐゴシック" charset="-128"/>
              </a:rPr>
              <a:t>(abundant, frequent, occasional, rare)</a:t>
            </a:r>
            <a:endParaRPr lang="en-US" sz="1600" dirty="0" smtClean="0">
              <a:solidFill>
                <a:srgbClr val="66FF33"/>
              </a:solidFill>
              <a:effectLst>
                <a:outerShdw blurRad="38100" dist="38100" dir="2700000" algn="tl">
                  <a:srgbClr val="000000">
                    <a:alpha val="43137"/>
                  </a:srgbClr>
                </a:outerShdw>
              </a:effectLst>
              <a:ea typeface="ＭＳ Ｐゴシック" charset="-128"/>
            </a:endParaRPr>
          </a:p>
        </p:txBody>
      </p:sp>
      <p:sp>
        <p:nvSpPr>
          <p:cNvPr id="164867" name="Espace réservé du numéro de diapositive 1"/>
          <p:cNvSpPr>
            <a:spLocks noGrp="1"/>
          </p:cNvSpPr>
          <p:nvPr>
            <p:ph type="sldNum" sz="quarter" idx="12"/>
          </p:nvPr>
        </p:nvSpPr>
        <p:spPr>
          <a:noFill/>
        </p:spPr>
        <p:txBody>
          <a:bodyPr/>
          <a:lstStyle/>
          <a:p>
            <a:fld id="{CF5106E3-6113-4765-BE58-39BAD14F6C48}" type="slidenum">
              <a:rPr lang="en-US" smtClean="0">
                <a:ea typeface="ＭＳ Ｐゴシック" pitchFamily="34" charset="-128"/>
              </a:rPr>
              <a:pPr/>
              <a:t>75</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p:txBody>
          <a:bodyPr/>
          <a:lstStyle/>
          <a:p>
            <a:pPr eaLnBrk="1" hangingPunct="1"/>
            <a:r>
              <a:rPr lang="en-US" sz="4000" smtClean="0">
                <a:solidFill>
                  <a:srgbClr val="FFFF00"/>
                </a:solidFill>
                <a:ea typeface="ＭＳ Ｐゴシック" pitchFamily="34" charset="-128"/>
              </a:rPr>
              <a:t>N.B. Other terms for research use</a:t>
            </a:r>
          </a:p>
        </p:txBody>
      </p:sp>
      <p:sp>
        <p:nvSpPr>
          <p:cNvPr id="276483" name="Rectangle 3"/>
          <p:cNvSpPr>
            <a:spLocks noGrp="1" noChangeArrowheads="1"/>
          </p:cNvSpPr>
          <p:nvPr>
            <p:ph type="body" idx="1"/>
          </p:nvPr>
        </p:nvSpPr>
        <p:spPr/>
        <p:txBody>
          <a:bodyPr/>
          <a:lstStyle/>
          <a:p>
            <a:pPr>
              <a:defRPr/>
            </a:pPr>
            <a:r>
              <a:rPr lang="en-US" altLang="en-US" sz="2000" dirty="0" smtClean="0">
                <a:solidFill>
                  <a:srgbClr val="66FF33"/>
                </a:solidFill>
                <a:ea typeface="ＭＳ Ｐゴシック" charset="-128"/>
              </a:rPr>
              <a:t>“</a:t>
            </a:r>
            <a:r>
              <a:rPr lang="en-US" altLang="ja-JP" sz="2000" dirty="0" smtClean="0">
                <a:solidFill>
                  <a:srgbClr val="66FF33"/>
                </a:solidFill>
                <a:ea typeface="ＭＳ Ｐゴシック" charset="-128"/>
              </a:rPr>
              <a:t>Daily Pattern Duration</a:t>
            </a:r>
            <a:r>
              <a:rPr lang="en-US" altLang="en-US" sz="2000" dirty="0" smtClean="0">
                <a:ea typeface="ＭＳ Ｐゴシック" charset="-128"/>
              </a:rPr>
              <a:t>”</a:t>
            </a:r>
            <a:r>
              <a:rPr lang="en-US" altLang="ja-JP" sz="2000" dirty="0" smtClean="0">
                <a:ea typeface="ＭＳ Ｐゴシック" charset="-128"/>
              </a:rPr>
              <a:t> is defined as total duration of a pattern per 24 hours.  e.g. if GPDs were present for 33% of the record for 12 hours, then 10% of the record for 12 hours, the Daily GPD Duration would be 4 hours + 1.2 hours = 5.2 hours.  Daily Seizure Duration can be calculated similarly:  e.g. six 30-second seizures in one day would have a Daily Seizure Duration of 3minutes.</a:t>
            </a:r>
            <a:endParaRPr lang="fr-FR" altLang="ja-JP" sz="2000" dirty="0" smtClean="0">
              <a:ea typeface="ＭＳ Ｐゴシック" charset="-128"/>
            </a:endParaRPr>
          </a:p>
          <a:p>
            <a:pPr>
              <a:defRPr/>
            </a:pPr>
            <a:endParaRPr lang="en-US" sz="2000" dirty="0" smtClean="0">
              <a:ea typeface="ＭＳ Ｐゴシック" charset="-128"/>
            </a:endParaRPr>
          </a:p>
          <a:p>
            <a:pPr>
              <a:defRPr/>
            </a:pPr>
            <a:r>
              <a:rPr lang="en-US" altLang="en-US" sz="2000" dirty="0" smtClean="0">
                <a:solidFill>
                  <a:srgbClr val="66FF33"/>
                </a:solidFill>
                <a:ea typeface="ＭＳ Ｐゴシック" charset="-128"/>
              </a:rPr>
              <a:t>“</a:t>
            </a:r>
            <a:r>
              <a:rPr lang="en-US" altLang="ja-JP" sz="2000" dirty="0" smtClean="0">
                <a:solidFill>
                  <a:srgbClr val="66FF33"/>
                </a:solidFill>
                <a:ea typeface="ＭＳ Ｐゴシック" charset="-128"/>
              </a:rPr>
              <a:t>Daily Pattern Index</a:t>
            </a:r>
            <a:r>
              <a:rPr lang="en-US" altLang="en-US" sz="2000" dirty="0" smtClean="0">
                <a:solidFill>
                  <a:srgbClr val="66FF33"/>
                </a:solidFill>
                <a:ea typeface="ＭＳ Ｐゴシック" charset="-128"/>
              </a:rPr>
              <a:t>”</a:t>
            </a:r>
            <a:r>
              <a:rPr lang="en-US" altLang="ja-JP" sz="2000" dirty="0" smtClean="0">
                <a:solidFill>
                  <a:srgbClr val="66FF33"/>
                </a:solidFill>
                <a:ea typeface="ＭＳ Ｐゴシック" charset="-128"/>
              </a:rPr>
              <a:t> </a:t>
            </a:r>
            <a:r>
              <a:rPr lang="en-US" altLang="ja-JP" sz="2000" dirty="0" smtClean="0">
                <a:ea typeface="ＭＳ Ｐゴシック" charset="-128"/>
              </a:rPr>
              <a:t>is defined as Daily Duration X Mean Frequency (Hz).  In the above example, if GPDs were at 1.5 Hz, the Daily GPD Index would be 5.2 h x 1.5 Hz = 7.8 Hz-hours.   </a:t>
            </a:r>
            <a:endParaRPr lang="fr-FR" altLang="ja-JP" sz="2000" dirty="0" smtClean="0">
              <a:ea typeface="ＭＳ Ｐゴシック" charset="-128"/>
            </a:endParaRPr>
          </a:p>
          <a:p>
            <a:pPr eaLnBrk="1" hangingPunct="1">
              <a:defRPr/>
            </a:pPr>
            <a:endParaRPr lang="en-US" sz="2000" dirty="0" smtClean="0">
              <a:solidFill>
                <a:srgbClr val="66FF33"/>
              </a:solidFill>
              <a:effectLst>
                <a:outerShdw blurRad="38100" dist="38100" dir="2700000" algn="tl">
                  <a:srgbClr val="FFFFFF"/>
                </a:outerShdw>
              </a:effectLst>
              <a:ea typeface="ＭＳ Ｐゴシック" charset="-128"/>
            </a:endParaRPr>
          </a:p>
        </p:txBody>
      </p:sp>
      <p:sp>
        <p:nvSpPr>
          <p:cNvPr id="166915" name="Espace réservé du numéro de diapositive 1"/>
          <p:cNvSpPr>
            <a:spLocks noGrp="1"/>
          </p:cNvSpPr>
          <p:nvPr>
            <p:ph type="sldNum" sz="quarter" idx="12"/>
          </p:nvPr>
        </p:nvSpPr>
        <p:spPr>
          <a:noFill/>
        </p:spPr>
        <p:txBody>
          <a:bodyPr/>
          <a:lstStyle/>
          <a:p>
            <a:fld id="{745B576D-97AC-4224-9247-857938CA991A}" type="slidenum">
              <a:rPr lang="en-US" smtClean="0">
                <a:ea typeface="ＭＳ Ｐゴシック" pitchFamily="34" charset="-128"/>
              </a:rPr>
              <a:pPr/>
              <a:t>76</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N.B. re: Amplitudes</a:t>
            </a:r>
          </a:p>
        </p:txBody>
      </p:sp>
      <p:sp>
        <p:nvSpPr>
          <p:cNvPr id="168962" name="Rectangle 3"/>
          <p:cNvSpPr>
            <a:spLocks noGrp="1" noChangeArrowheads="1"/>
          </p:cNvSpPr>
          <p:nvPr>
            <p:ph type="body" idx="1"/>
          </p:nvPr>
        </p:nvSpPr>
        <p:spPr>
          <a:xfrm>
            <a:off x="457200" y="1219200"/>
            <a:ext cx="8229600" cy="4530725"/>
          </a:xfrm>
        </p:spPr>
        <p:txBody>
          <a:bodyPr/>
          <a:lstStyle/>
          <a:p>
            <a:pPr eaLnBrk="1" hangingPunct="1"/>
            <a:r>
              <a:rPr lang="en-US" sz="2400" smtClean="0">
                <a:ea typeface="ＭＳ Ｐゴシック" pitchFamily="34" charset="-128"/>
              </a:rPr>
              <a:t>Note that there are multiple ratings for amplitude:</a:t>
            </a:r>
          </a:p>
          <a:p>
            <a:pPr lvl="1" eaLnBrk="1" hangingPunct="1"/>
            <a:r>
              <a:rPr lang="en-US" sz="2000" smtClean="0">
                <a:ea typeface="ＭＳ Ｐゴシック" pitchFamily="34" charset="-128"/>
              </a:rPr>
              <a:t>1.  </a:t>
            </a:r>
            <a:r>
              <a:rPr lang="en-US" sz="2000" u="sng" smtClean="0">
                <a:solidFill>
                  <a:srgbClr val="66FF33"/>
                </a:solidFill>
                <a:ea typeface="ＭＳ Ｐゴシック" pitchFamily="34" charset="-128"/>
              </a:rPr>
              <a:t>Absolute amplitude</a:t>
            </a:r>
            <a:r>
              <a:rPr lang="en-US" sz="2000" smtClean="0">
                <a:solidFill>
                  <a:srgbClr val="66FF33"/>
                </a:solidFill>
                <a:ea typeface="ＭＳ Ｐゴシック" pitchFamily="34" charset="-128"/>
              </a:rPr>
              <a:t> </a:t>
            </a:r>
            <a:r>
              <a:rPr lang="en-US" sz="2000" smtClean="0">
                <a:ea typeface="ＭＳ Ｐゴシック" pitchFamily="34" charset="-128"/>
              </a:rPr>
              <a:t>of a single discharge within a pattern</a:t>
            </a:r>
          </a:p>
          <a:p>
            <a:pPr lvl="2" eaLnBrk="1" hangingPunct="1"/>
            <a:r>
              <a:rPr lang="en-US" sz="1600" smtClean="0">
                <a:ea typeface="ＭＳ Ｐゴシック" pitchFamily="34" charset="-128"/>
              </a:rPr>
              <a:t>Applies to all patterns (see slide 42)</a:t>
            </a:r>
          </a:p>
          <a:p>
            <a:pPr lvl="2" eaLnBrk="1" hangingPunct="1">
              <a:lnSpc>
                <a:spcPct val="90000"/>
              </a:lnSpc>
            </a:pPr>
            <a:r>
              <a:rPr lang="en-US" sz="1600" smtClean="0">
                <a:ea typeface="ＭＳ Ｐゴシック" pitchFamily="34" charset="-128"/>
              </a:rPr>
              <a:t>Categorize as: </a:t>
            </a:r>
          </a:p>
          <a:p>
            <a:pPr lvl="3" eaLnBrk="1" hangingPunct="1">
              <a:lnSpc>
                <a:spcPct val="90000"/>
              </a:lnSpc>
            </a:pPr>
            <a:r>
              <a:rPr lang="en-US" sz="1600" smtClean="0">
                <a:solidFill>
                  <a:srgbClr val="66FF33"/>
                </a:solidFill>
                <a:ea typeface="ＭＳ Ｐゴシック" pitchFamily="34" charset="-128"/>
              </a:rPr>
              <a:t>&lt;20 uV 	</a:t>
            </a:r>
            <a:r>
              <a:rPr lang="ja-JP" altLang="en-US" sz="1600" smtClean="0">
                <a:solidFill>
                  <a:srgbClr val="66FF33"/>
                </a:solidFill>
                <a:ea typeface="ＭＳ Ｐゴシック" pitchFamily="34" charset="-128"/>
              </a:rPr>
              <a:t>“</a:t>
            </a:r>
            <a:r>
              <a:rPr lang="en-US" altLang="ja-JP" sz="1600" smtClean="0">
                <a:solidFill>
                  <a:srgbClr val="66FF33"/>
                </a:solidFill>
                <a:ea typeface="ＭＳ Ｐゴシック" pitchFamily="34" charset="-128"/>
              </a:rPr>
              <a:t>very low”</a:t>
            </a:r>
          </a:p>
          <a:p>
            <a:pPr lvl="3" eaLnBrk="1" hangingPunct="1">
              <a:lnSpc>
                <a:spcPct val="90000"/>
              </a:lnSpc>
            </a:pPr>
            <a:r>
              <a:rPr lang="en-US" sz="1600" smtClean="0">
                <a:solidFill>
                  <a:srgbClr val="66FF33"/>
                </a:solidFill>
                <a:ea typeface="ＭＳ Ｐゴシック" pitchFamily="34" charset="-128"/>
              </a:rPr>
              <a:t>20-49 uV 	</a:t>
            </a:r>
            <a:r>
              <a:rPr lang="ja-JP" altLang="en-US" sz="1600" smtClean="0">
                <a:solidFill>
                  <a:srgbClr val="66FF33"/>
                </a:solidFill>
                <a:ea typeface="ＭＳ Ｐゴシック" pitchFamily="34" charset="-128"/>
              </a:rPr>
              <a:t>“</a:t>
            </a:r>
            <a:r>
              <a:rPr lang="en-US" altLang="ja-JP" sz="1600" smtClean="0">
                <a:solidFill>
                  <a:srgbClr val="66FF33"/>
                </a:solidFill>
                <a:ea typeface="ＭＳ Ｐゴシック" pitchFamily="34" charset="-128"/>
              </a:rPr>
              <a:t>low</a:t>
            </a:r>
            <a:r>
              <a:rPr lang="ja-JP" altLang="en-US" sz="1600" smtClean="0">
                <a:solidFill>
                  <a:srgbClr val="66FF33"/>
                </a:solidFill>
                <a:ea typeface="ＭＳ Ｐゴシック" pitchFamily="34" charset="-128"/>
              </a:rPr>
              <a:t>”</a:t>
            </a:r>
            <a:endParaRPr lang="en-US" altLang="ja-JP" sz="1600" smtClean="0">
              <a:solidFill>
                <a:srgbClr val="66FF33"/>
              </a:solidFill>
              <a:ea typeface="ＭＳ Ｐゴシック" pitchFamily="34" charset="-128"/>
            </a:endParaRPr>
          </a:p>
          <a:p>
            <a:pPr lvl="3" eaLnBrk="1" hangingPunct="1">
              <a:lnSpc>
                <a:spcPct val="90000"/>
              </a:lnSpc>
            </a:pPr>
            <a:r>
              <a:rPr lang="en-US" sz="1600" smtClean="0">
                <a:solidFill>
                  <a:srgbClr val="66FF33"/>
                </a:solidFill>
                <a:ea typeface="ＭＳ Ｐゴシック" pitchFamily="34" charset="-128"/>
              </a:rPr>
              <a:t>50-199 uV 	</a:t>
            </a:r>
            <a:r>
              <a:rPr lang="ja-JP" altLang="en-US" sz="1600" smtClean="0">
                <a:solidFill>
                  <a:srgbClr val="66FF33"/>
                </a:solidFill>
                <a:ea typeface="ＭＳ Ｐゴシック" pitchFamily="34" charset="-128"/>
              </a:rPr>
              <a:t>“</a:t>
            </a:r>
            <a:r>
              <a:rPr lang="en-US" altLang="ja-JP" sz="1600" smtClean="0">
                <a:solidFill>
                  <a:srgbClr val="66FF33"/>
                </a:solidFill>
                <a:ea typeface="ＭＳ Ｐゴシック" pitchFamily="34" charset="-128"/>
              </a:rPr>
              <a:t>medium</a:t>
            </a:r>
            <a:r>
              <a:rPr lang="ja-JP" altLang="en-US" sz="1600" smtClean="0">
                <a:solidFill>
                  <a:srgbClr val="66FF33"/>
                </a:solidFill>
                <a:ea typeface="ＭＳ Ｐゴシック" pitchFamily="34" charset="-128"/>
              </a:rPr>
              <a:t>”</a:t>
            </a:r>
            <a:endParaRPr lang="en-US" altLang="ja-JP" sz="1600" smtClean="0">
              <a:solidFill>
                <a:srgbClr val="66FF33"/>
              </a:solidFill>
              <a:ea typeface="ＭＳ Ｐゴシック" pitchFamily="34" charset="-128"/>
            </a:endParaRPr>
          </a:p>
          <a:p>
            <a:pPr lvl="3" eaLnBrk="1" hangingPunct="1">
              <a:lnSpc>
                <a:spcPct val="90000"/>
              </a:lnSpc>
            </a:pPr>
            <a:r>
              <a:rPr lang="en-US" sz="1600" smtClean="0">
                <a:solidFill>
                  <a:srgbClr val="66FF33"/>
                </a:solidFill>
                <a:ea typeface="ＭＳ Ｐゴシック" pitchFamily="34" charset="-128"/>
              </a:rPr>
              <a:t> </a:t>
            </a:r>
            <a:r>
              <a:rPr lang="en-US" sz="1600" u="sng" smtClean="0">
                <a:solidFill>
                  <a:srgbClr val="66FF33"/>
                </a:solidFill>
                <a:ea typeface="ＭＳ Ｐゴシック" pitchFamily="34" charset="-128"/>
              </a:rPr>
              <a:t>&gt;</a:t>
            </a:r>
            <a:r>
              <a:rPr lang="en-US" sz="1600" smtClean="0">
                <a:solidFill>
                  <a:srgbClr val="66FF33"/>
                </a:solidFill>
                <a:ea typeface="ＭＳ Ｐゴシック" pitchFamily="34" charset="-128"/>
              </a:rPr>
              <a:t>200 uV 	</a:t>
            </a:r>
            <a:r>
              <a:rPr lang="ja-JP" altLang="en-US" sz="1600" smtClean="0">
                <a:solidFill>
                  <a:srgbClr val="66FF33"/>
                </a:solidFill>
                <a:ea typeface="ＭＳ Ｐゴシック" pitchFamily="34" charset="-128"/>
              </a:rPr>
              <a:t>“</a:t>
            </a:r>
            <a:r>
              <a:rPr lang="en-US" altLang="ja-JP" sz="1600" smtClean="0">
                <a:solidFill>
                  <a:srgbClr val="66FF33"/>
                </a:solidFill>
                <a:ea typeface="ＭＳ Ｐゴシック" pitchFamily="34" charset="-128"/>
              </a:rPr>
              <a:t>high</a:t>
            </a:r>
            <a:r>
              <a:rPr lang="ja-JP" altLang="en-US" sz="1600" smtClean="0">
                <a:solidFill>
                  <a:srgbClr val="66FF33"/>
                </a:solidFill>
                <a:ea typeface="ＭＳ Ｐゴシック" pitchFamily="34" charset="-128"/>
              </a:rPr>
              <a:t>”</a:t>
            </a:r>
            <a:endParaRPr lang="en-US" smtClean="0">
              <a:ea typeface="ＭＳ Ｐゴシック" pitchFamily="34" charset="-128"/>
            </a:endParaRPr>
          </a:p>
          <a:p>
            <a:pPr lvl="1" eaLnBrk="1" hangingPunct="1"/>
            <a:r>
              <a:rPr lang="en-US" sz="2000" smtClean="0">
                <a:ea typeface="ＭＳ Ｐゴシック" pitchFamily="34" charset="-128"/>
              </a:rPr>
              <a:t>2.  </a:t>
            </a:r>
            <a:r>
              <a:rPr lang="en-US" sz="2000" u="sng" smtClean="0">
                <a:solidFill>
                  <a:srgbClr val="66FF33"/>
                </a:solidFill>
                <a:ea typeface="ＭＳ Ｐゴシック" pitchFamily="34" charset="-128"/>
              </a:rPr>
              <a:t>Relative amplitude</a:t>
            </a:r>
            <a:r>
              <a:rPr lang="en-US" sz="2000" smtClean="0">
                <a:ea typeface="ＭＳ Ｐゴシック" pitchFamily="34" charset="-128"/>
              </a:rPr>
              <a:t> of a single discharge to the interdischarge amplitude during a periodic pattern</a:t>
            </a:r>
          </a:p>
          <a:p>
            <a:pPr lvl="2" eaLnBrk="1" hangingPunct="1"/>
            <a:r>
              <a:rPr lang="en-US" sz="1600" smtClean="0">
                <a:ea typeface="ＭＳ Ｐゴシック" pitchFamily="34" charset="-128"/>
              </a:rPr>
              <a:t>Applies to PDs only (see slide 43)</a:t>
            </a:r>
          </a:p>
          <a:p>
            <a:pPr lvl="2" eaLnBrk="1" hangingPunct="1"/>
            <a:r>
              <a:rPr lang="en-US" sz="1600" smtClean="0">
                <a:ea typeface="ＭＳ Ｐゴシック" pitchFamily="34" charset="-128"/>
              </a:rPr>
              <a:t>Categorize as </a:t>
            </a:r>
            <a:r>
              <a:rPr lang="en-US" sz="1600" u="sng" smtClean="0">
                <a:solidFill>
                  <a:srgbClr val="66FF33"/>
                </a:solidFill>
                <a:ea typeface="ＭＳ Ｐゴシック" pitchFamily="34" charset="-128"/>
              </a:rPr>
              <a:t>&lt;</a:t>
            </a:r>
            <a:r>
              <a:rPr lang="en-US" sz="1600" smtClean="0">
                <a:solidFill>
                  <a:srgbClr val="66FF33"/>
                </a:solidFill>
                <a:ea typeface="ＭＳ Ｐゴシック" pitchFamily="34" charset="-128"/>
              </a:rPr>
              <a:t>2</a:t>
            </a:r>
            <a:r>
              <a:rPr lang="en-US" sz="1600" smtClean="0">
                <a:ea typeface="ＭＳ Ｐゴシック" pitchFamily="34" charset="-128"/>
              </a:rPr>
              <a:t> or </a:t>
            </a:r>
            <a:r>
              <a:rPr lang="en-US" sz="1600" smtClean="0">
                <a:solidFill>
                  <a:srgbClr val="66FF33"/>
                </a:solidFill>
                <a:ea typeface="ＭＳ Ｐゴシック" pitchFamily="34" charset="-128"/>
              </a:rPr>
              <a:t>&gt;2</a:t>
            </a:r>
            <a:r>
              <a:rPr lang="en-US" sz="1600" smtClean="0">
                <a:ea typeface="ＭＳ Ｐゴシック" pitchFamily="34" charset="-128"/>
              </a:rPr>
              <a:t>.</a:t>
            </a:r>
            <a:endParaRPr lang="en-US" sz="2000" smtClean="0">
              <a:ea typeface="ＭＳ Ｐゴシック" pitchFamily="34" charset="-128"/>
            </a:endParaRPr>
          </a:p>
          <a:p>
            <a:pPr lvl="1" eaLnBrk="1" hangingPunct="1"/>
            <a:r>
              <a:rPr lang="en-US" sz="2000" smtClean="0">
                <a:ea typeface="ＭＳ Ｐゴシック" pitchFamily="34" charset="-128"/>
              </a:rPr>
              <a:t>3.  </a:t>
            </a:r>
            <a:r>
              <a:rPr lang="en-US" sz="2000" u="sng" smtClean="0">
                <a:solidFill>
                  <a:srgbClr val="66FF33"/>
                </a:solidFill>
                <a:ea typeface="ＭＳ Ｐゴシック" pitchFamily="34" charset="-128"/>
              </a:rPr>
              <a:t>Background amplitude (voltage)</a:t>
            </a:r>
            <a:r>
              <a:rPr lang="en-US" sz="2400" smtClean="0">
                <a:solidFill>
                  <a:srgbClr val="66FF33"/>
                </a:solidFill>
                <a:ea typeface="ＭＳ Ｐゴシック" pitchFamily="34" charset="-128"/>
              </a:rPr>
              <a:t> </a:t>
            </a:r>
          </a:p>
          <a:p>
            <a:pPr lvl="2" eaLnBrk="1" hangingPunct="1"/>
            <a:r>
              <a:rPr lang="en-US" sz="1600" smtClean="0">
                <a:ea typeface="ＭＳ Ｐゴシック" pitchFamily="34" charset="-128"/>
              </a:rPr>
              <a:t>Applies to EEG background description (see slide 79)</a:t>
            </a:r>
          </a:p>
          <a:p>
            <a:pPr lvl="2" eaLnBrk="1" hangingPunct="1"/>
            <a:r>
              <a:rPr lang="en-US" sz="1600" smtClean="0">
                <a:ea typeface="ＭＳ Ｐゴシック" pitchFamily="34" charset="-128"/>
              </a:rPr>
              <a:t>Categorize  as:</a:t>
            </a:r>
          </a:p>
          <a:p>
            <a:pPr lvl="3" eaLnBrk="1" hangingPunct="1"/>
            <a:r>
              <a:rPr lang="en-US" sz="1600" u="sng" smtClean="0">
                <a:solidFill>
                  <a:srgbClr val="66FF33"/>
                </a:solidFill>
                <a:ea typeface="ＭＳ Ｐゴシック" pitchFamily="34" charset="-128"/>
              </a:rPr>
              <a:t>&gt;</a:t>
            </a:r>
            <a:r>
              <a:rPr lang="en-US" sz="1600" smtClean="0">
                <a:solidFill>
                  <a:srgbClr val="66FF33"/>
                </a:solidFill>
                <a:ea typeface="ＭＳ Ｐゴシック" pitchFamily="34" charset="-128"/>
              </a:rPr>
              <a:t>20µV	“normal”</a:t>
            </a:r>
          </a:p>
          <a:p>
            <a:pPr lvl="3" eaLnBrk="1" hangingPunct="1"/>
            <a:r>
              <a:rPr lang="en-US" sz="1600" smtClean="0">
                <a:solidFill>
                  <a:srgbClr val="66FF33"/>
                </a:solidFill>
                <a:ea typeface="ＭＳ Ｐゴシック" pitchFamily="34" charset="-128"/>
              </a:rPr>
              <a:t>&lt;20µV but </a:t>
            </a:r>
            <a:r>
              <a:rPr lang="en-US" sz="1600" u="sng" smtClean="0">
                <a:solidFill>
                  <a:srgbClr val="66FF33"/>
                </a:solidFill>
                <a:ea typeface="ＭＳ Ｐゴシック" pitchFamily="34" charset="-128"/>
              </a:rPr>
              <a:t>&gt;</a:t>
            </a:r>
            <a:r>
              <a:rPr lang="en-US" sz="1600" smtClean="0">
                <a:solidFill>
                  <a:srgbClr val="66FF33"/>
                </a:solidFill>
                <a:ea typeface="ＭＳ Ｐゴシック" pitchFamily="34" charset="-128"/>
              </a:rPr>
              <a:t>10µV	“low”</a:t>
            </a:r>
          </a:p>
          <a:p>
            <a:pPr lvl="3" eaLnBrk="1" hangingPunct="1"/>
            <a:r>
              <a:rPr lang="en-US" sz="1600" smtClean="0">
                <a:solidFill>
                  <a:srgbClr val="66FF33"/>
                </a:solidFill>
                <a:ea typeface="ＭＳ Ｐゴシック" pitchFamily="34" charset="-128"/>
              </a:rPr>
              <a:t>&lt;10µV	“suppressed</a:t>
            </a:r>
          </a:p>
        </p:txBody>
      </p:sp>
      <p:sp>
        <p:nvSpPr>
          <p:cNvPr id="168963" name="Espace réservé du numéro de diapositive 1"/>
          <p:cNvSpPr>
            <a:spLocks noGrp="1"/>
          </p:cNvSpPr>
          <p:nvPr>
            <p:ph type="sldNum" sz="quarter" idx="12"/>
          </p:nvPr>
        </p:nvSpPr>
        <p:spPr>
          <a:noFill/>
        </p:spPr>
        <p:txBody>
          <a:bodyPr/>
          <a:lstStyle/>
          <a:p>
            <a:fld id="{9AC8132E-AAD2-402E-A8A6-DF460A278545}" type="slidenum">
              <a:rPr lang="en-US" smtClean="0">
                <a:ea typeface="ＭＳ Ｐゴシック" pitchFamily="34" charset="-128"/>
              </a:rPr>
              <a:pPr/>
              <a:t>77</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09" name="Picture 5" descr="FrogHangingOn"/>
          <p:cNvPicPr>
            <a:picLocks noChangeAspect="1" noChangeArrowheads="1"/>
          </p:cNvPicPr>
          <p:nvPr/>
        </p:nvPicPr>
        <p:blipFill>
          <a:blip r:embed="rId3"/>
          <a:srcRect/>
          <a:stretch>
            <a:fillRect/>
          </a:stretch>
        </p:blipFill>
        <p:spPr bwMode="auto">
          <a:xfrm>
            <a:off x="1824038" y="1495425"/>
            <a:ext cx="5495925" cy="3867150"/>
          </a:xfrm>
          <a:prstGeom prst="rect">
            <a:avLst/>
          </a:prstGeom>
          <a:noFill/>
          <a:ln w="9525">
            <a:noFill/>
            <a:miter lim="800000"/>
            <a:headEnd/>
            <a:tailEnd/>
          </a:ln>
        </p:spPr>
      </p:pic>
      <p:sp>
        <p:nvSpPr>
          <p:cNvPr id="171010" name="Espace réservé du numéro de diapositive 1"/>
          <p:cNvSpPr>
            <a:spLocks noGrp="1"/>
          </p:cNvSpPr>
          <p:nvPr>
            <p:ph type="sldNum" sz="quarter" idx="12"/>
          </p:nvPr>
        </p:nvSpPr>
        <p:spPr>
          <a:noFill/>
        </p:spPr>
        <p:txBody>
          <a:bodyPr/>
          <a:lstStyle/>
          <a:p>
            <a:fld id="{70FF950C-D819-411F-847A-0147AF1020C4}" type="slidenum">
              <a:rPr lang="en-US" smtClean="0">
                <a:ea typeface="ＭＳ Ｐゴシック" pitchFamily="34" charset="-128"/>
              </a:rPr>
              <a:pPr/>
              <a:t>78</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a:xfrm>
            <a:off x="457200" y="277813"/>
            <a:ext cx="8229600" cy="560387"/>
          </a:xfrm>
        </p:spPr>
        <p:txBody>
          <a:bodyPr/>
          <a:lstStyle/>
          <a:p>
            <a:pPr eaLnBrk="1" hangingPunct="1"/>
            <a:r>
              <a:rPr lang="en-US" sz="4000" smtClean="0">
                <a:solidFill>
                  <a:srgbClr val="FFFF00"/>
                </a:solidFill>
                <a:ea typeface="ＭＳ Ｐゴシック" pitchFamily="34" charset="-128"/>
              </a:rPr>
              <a:t>Background EEG</a:t>
            </a:r>
          </a:p>
        </p:txBody>
      </p:sp>
      <p:sp>
        <p:nvSpPr>
          <p:cNvPr id="173058" name="Rectangle 3"/>
          <p:cNvSpPr>
            <a:spLocks noGrp="1" noChangeArrowheads="1"/>
          </p:cNvSpPr>
          <p:nvPr>
            <p:ph type="body" idx="1"/>
          </p:nvPr>
        </p:nvSpPr>
        <p:spPr>
          <a:xfrm>
            <a:off x="381000" y="838200"/>
            <a:ext cx="8305800" cy="6019800"/>
          </a:xfrm>
        </p:spPr>
        <p:txBody>
          <a:bodyPr/>
          <a:lstStyle/>
          <a:p>
            <a:pPr eaLnBrk="1" hangingPunct="1">
              <a:lnSpc>
                <a:spcPct val="80000"/>
              </a:lnSpc>
            </a:pPr>
            <a:r>
              <a:rPr lang="en-US" sz="1600" b="1" smtClean="0">
                <a:solidFill>
                  <a:srgbClr val="66FF33"/>
                </a:solidFill>
                <a:ea typeface="ＭＳ Ｐゴシック" pitchFamily="34" charset="-128"/>
              </a:rPr>
              <a:t>Symmetry:</a:t>
            </a:r>
            <a:r>
              <a:rPr lang="en-US" sz="1600" smtClean="0">
                <a:solidFill>
                  <a:srgbClr val="66FF33"/>
                </a:solidFill>
                <a:ea typeface="ＭＳ Ｐゴシック" pitchFamily="34" charset="-128"/>
              </a:rPr>
              <a:t>  </a:t>
            </a:r>
          </a:p>
          <a:p>
            <a:pPr lvl="1" eaLnBrk="1" hangingPunct="1">
              <a:lnSpc>
                <a:spcPct val="80000"/>
              </a:lnSpc>
            </a:pPr>
            <a:r>
              <a:rPr lang="en-US" sz="1600" smtClean="0">
                <a:ea typeface="ＭＳ Ｐゴシック" pitchFamily="34" charset="-128"/>
              </a:rPr>
              <a:t>Symmetric</a:t>
            </a:r>
          </a:p>
          <a:p>
            <a:pPr lvl="1" eaLnBrk="1" hangingPunct="1">
              <a:lnSpc>
                <a:spcPct val="80000"/>
              </a:lnSpc>
            </a:pPr>
            <a:r>
              <a:rPr lang="en-US" sz="1600" smtClean="0">
                <a:ea typeface="ＭＳ Ｐゴシック" pitchFamily="34" charset="-128"/>
              </a:rPr>
              <a:t>Mild asymmetry (consistent asymmetry in amplitude on referential recording of &lt;50%, or consistent asymmetry in frequency of 0.5 - 1 Hz )</a:t>
            </a:r>
          </a:p>
          <a:p>
            <a:pPr lvl="1" eaLnBrk="1" hangingPunct="1">
              <a:lnSpc>
                <a:spcPct val="80000"/>
              </a:lnSpc>
            </a:pPr>
            <a:r>
              <a:rPr lang="en-US" sz="1600" smtClean="0">
                <a:ea typeface="ＭＳ Ｐゴシック" pitchFamily="34" charset="-128"/>
              </a:rPr>
              <a:t>Marked asymmetry (</a:t>
            </a:r>
            <a:r>
              <a:rPr lang="en-US" sz="1600" u="sng" smtClean="0">
                <a:ea typeface="ＭＳ Ｐゴシック" pitchFamily="34" charset="-128"/>
              </a:rPr>
              <a:t>&gt;</a:t>
            </a:r>
            <a:r>
              <a:rPr lang="en-US" sz="1600" smtClean="0">
                <a:ea typeface="ＭＳ Ｐゴシック" pitchFamily="34" charset="-128"/>
              </a:rPr>
              <a:t>50% amplitude or &gt;1 Hz frequency asymmetry).</a:t>
            </a:r>
          </a:p>
          <a:p>
            <a:pPr eaLnBrk="1" hangingPunct="1">
              <a:lnSpc>
                <a:spcPct val="80000"/>
              </a:lnSpc>
            </a:pPr>
            <a:r>
              <a:rPr lang="en-US" sz="1600" smtClean="0">
                <a:solidFill>
                  <a:srgbClr val="66FF33"/>
                </a:solidFill>
                <a:ea typeface="ＭＳ Ｐゴシック" pitchFamily="34" charset="-128"/>
              </a:rPr>
              <a:t>Breach effect</a:t>
            </a:r>
            <a:r>
              <a:rPr lang="en-US" sz="1600" smtClean="0">
                <a:ea typeface="ＭＳ Ｐゴシック" pitchFamily="34" charset="-128"/>
              </a:rPr>
              <a:t> (note presence, absence, or unclear)</a:t>
            </a:r>
          </a:p>
          <a:p>
            <a:pPr eaLnBrk="1" hangingPunct="1">
              <a:lnSpc>
                <a:spcPct val="80000"/>
              </a:lnSpc>
              <a:buFont typeface="Wingdings" pitchFamily="2" charset="2"/>
              <a:buNone/>
            </a:pPr>
            <a:endParaRPr lang="en-US" sz="1600" smtClean="0">
              <a:ea typeface="ＭＳ Ｐゴシック" pitchFamily="34" charset="-128"/>
            </a:endParaRPr>
          </a:p>
          <a:p>
            <a:pPr eaLnBrk="1" hangingPunct="1">
              <a:lnSpc>
                <a:spcPct val="80000"/>
              </a:lnSpc>
              <a:buFont typeface="Wingdings" pitchFamily="2" charset="2"/>
              <a:buNone/>
            </a:pPr>
            <a:r>
              <a:rPr lang="en-US" sz="1600" smtClean="0">
                <a:ea typeface="ＭＳ Ｐゴシック" pitchFamily="34" charset="-128"/>
              </a:rPr>
              <a:t>When any of the following features are asymmetric, they should be described separately for each hemisphere.</a:t>
            </a:r>
          </a:p>
          <a:p>
            <a:pPr eaLnBrk="1" hangingPunct="1">
              <a:lnSpc>
                <a:spcPct val="80000"/>
              </a:lnSpc>
              <a:buFont typeface="Wingdings" pitchFamily="2" charset="2"/>
              <a:buNone/>
            </a:pPr>
            <a:endParaRPr lang="en-US" sz="1600" i="1" smtClean="0">
              <a:ea typeface="ＭＳ Ｐゴシック" pitchFamily="34" charset="-128"/>
            </a:endParaRPr>
          </a:p>
          <a:p>
            <a:pPr eaLnBrk="1" hangingPunct="1">
              <a:lnSpc>
                <a:spcPct val="80000"/>
              </a:lnSpc>
            </a:pPr>
            <a:r>
              <a:rPr lang="en-US" sz="1600" smtClean="0">
                <a:solidFill>
                  <a:srgbClr val="66FF33"/>
                </a:solidFill>
                <a:ea typeface="ＭＳ Ｐゴシック" pitchFamily="34" charset="-128"/>
              </a:rPr>
              <a:t>Posterior dominant </a:t>
            </a:r>
            <a:r>
              <a:rPr lang="ja-JP" altLang="en-US" sz="1600" smtClean="0">
                <a:solidFill>
                  <a:srgbClr val="66FF33"/>
                </a:solidFill>
                <a:ea typeface="ＭＳ Ｐゴシック" pitchFamily="34" charset="-128"/>
              </a:rPr>
              <a:t>“</a:t>
            </a:r>
            <a:r>
              <a:rPr lang="en-US" altLang="ja-JP" sz="1600" smtClean="0">
                <a:solidFill>
                  <a:srgbClr val="66FF33"/>
                </a:solidFill>
                <a:ea typeface="ＭＳ Ｐゴシック" pitchFamily="34" charset="-128"/>
              </a:rPr>
              <a:t>alpha</a:t>
            </a:r>
            <a:r>
              <a:rPr lang="ja-JP" altLang="en-US" sz="1600" smtClean="0">
                <a:solidFill>
                  <a:srgbClr val="66FF33"/>
                </a:solidFill>
                <a:ea typeface="ＭＳ Ｐゴシック" pitchFamily="34" charset="-128"/>
              </a:rPr>
              <a:t>”</a:t>
            </a:r>
            <a:r>
              <a:rPr lang="en-US" altLang="ja-JP" sz="1600" smtClean="0">
                <a:solidFill>
                  <a:srgbClr val="66FF33"/>
                </a:solidFill>
                <a:ea typeface="ＭＳ Ｐゴシック" pitchFamily="34" charset="-128"/>
              </a:rPr>
              <a:t> rhythm:</a:t>
            </a:r>
            <a:r>
              <a:rPr lang="en-US" altLang="ja-JP" sz="1600" smtClean="0">
                <a:ea typeface="ＭＳ Ｐゴシック" pitchFamily="34" charset="-128"/>
              </a:rPr>
              <a:t>  Specify frequency (to the nearest 0.5 Hz) or absence.</a:t>
            </a:r>
          </a:p>
          <a:p>
            <a:pPr eaLnBrk="1" hangingPunct="1">
              <a:lnSpc>
                <a:spcPct val="80000"/>
              </a:lnSpc>
            </a:pPr>
            <a:r>
              <a:rPr lang="en-US" sz="1600" smtClean="0">
                <a:solidFill>
                  <a:srgbClr val="66FF33"/>
                </a:solidFill>
                <a:ea typeface="ＭＳ Ｐゴシック" pitchFamily="34" charset="-128"/>
              </a:rPr>
              <a:t>Predominant background EEG frequency:</a:t>
            </a:r>
            <a:r>
              <a:rPr lang="en-US" sz="1600" smtClean="0">
                <a:ea typeface="ＭＳ Ｐゴシック" pitchFamily="34" charset="-128"/>
              </a:rPr>
              <a:t>  Delta, Theta, and/or </a:t>
            </a:r>
            <a:r>
              <a:rPr lang="en-US" sz="1600" u="sng" smtClean="0">
                <a:ea typeface="ＭＳ Ｐゴシック" pitchFamily="34" charset="-128"/>
              </a:rPr>
              <a:t>&gt;</a:t>
            </a:r>
            <a:r>
              <a:rPr lang="en-US" sz="1600" smtClean="0">
                <a:ea typeface="ＭＳ Ｐゴシック" pitchFamily="34" charset="-128"/>
              </a:rPr>
              <a:t>Alpha.  If 2 or 3 frequency bands are equally prominent, record each one.</a:t>
            </a:r>
          </a:p>
          <a:p>
            <a:pPr eaLnBrk="1" hangingPunct="1">
              <a:lnSpc>
                <a:spcPct val="80000"/>
              </a:lnSpc>
            </a:pPr>
            <a:r>
              <a:rPr lang="en-US" sz="1600" smtClean="0">
                <a:solidFill>
                  <a:srgbClr val="66FF33"/>
                </a:solidFill>
                <a:ea typeface="ＭＳ Ｐゴシック" pitchFamily="34" charset="-128"/>
              </a:rPr>
              <a:t>Variability:</a:t>
            </a:r>
            <a:r>
              <a:rPr lang="en-US" sz="1600" smtClean="0">
                <a:ea typeface="ＭＳ Ｐゴシック" pitchFamily="34" charset="-128"/>
              </a:rPr>
              <a:t> Yes, No, or unknown/unclear/not applicable. The last choice might apply, for example, in a 30 minute awake record.</a:t>
            </a:r>
          </a:p>
          <a:p>
            <a:r>
              <a:rPr lang="en-US" sz="1600" smtClean="0">
                <a:solidFill>
                  <a:srgbClr val="66FF33"/>
                </a:solidFill>
                <a:ea typeface="ＭＳ Ｐゴシック" pitchFamily="34" charset="-128"/>
              </a:rPr>
              <a:t>Reactivity:</a:t>
            </a:r>
            <a:r>
              <a:rPr lang="en-US" sz="1600" smtClean="0">
                <a:ea typeface="ＭＳ Ｐゴシック" pitchFamily="34" charset="-128"/>
              </a:rPr>
              <a:t>  Change in cerebral EEG activity to stimulation:  Yes, No, or Unclear/unknown/not applicable.  Appearance of muscle activity does not qualify as reactive.  </a:t>
            </a:r>
            <a:r>
              <a:rPr lang="en-US" sz="1600" i="1" smtClean="0">
                <a:ea typeface="ＭＳ Ｐゴシック" pitchFamily="34" charset="-128"/>
              </a:rPr>
              <a:t>If the only form of reactivity is SI-RDA, SI-PDs , SI-SW or SI-seizures, categorize as </a:t>
            </a:r>
            <a:r>
              <a:rPr lang="en-US" altLang="en-US" sz="1600" i="1" smtClean="0">
                <a:ea typeface="ＭＳ Ｐゴシック" pitchFamily="34" charset="-128"/>
              </a:rPr>
              <a:t>“</a:t>
            </a:r>
            <a:r>
              <a:rPr lang="en-US" sz="1600" i="1" smtClean="0">
                <a:ea typeface="ＭＳ Ｐゴシック" pitchFamily="34" charset="-128"/>
              </a:rPr>
              <a:t>Reactive, SIRPIDs only</a:t>
            </a:r>
            <a:r>
              <a:rPr lang="en-US" altLang="en-US" sz="1600" i="1" smtClean="0">
                <a:ea typeface="ＭＳ Ｐゴシック" pitchFamily="34" charset="-128"/>
              </a:rPr>
              <a:t>”.</a:t>
            </a:r>
            <a:endParaRPr lang="fr-FR" sz="1600" smtClean="0">
              <a:ea typeface="ＭＳ Ｐゴシック" pitchFamily="34" charset="-128"/>
            </a:endParaRPr>
          </a:p>
          <a:p>
            <a:pPr eaLnBrk="1" hangingPunct="1">
              <a:lnSpc>
                <a:spcPct val="80000"/>
              </a:lnSpc>
            </a:pPr>
            <a:r>
              <a:rPr lang="en-US" sz="1600" smtClean="0">
                <a:solidFill>
                  <a:srgbClr val="66FF33"/>
                </a:solidFill>
                <a:ea typeface="ＭＳ Ｐゴシック" pitchFamily="34" charset="-128"/>
              </a:rPr>
              <a:t>Voltage:</a:t>
            </a:r>
            <a:r>
              <a:rPr lang="en-US" sz="1600" smtClean="0">
                <a:ea typeface="ＭＳ Ｐゴシック" pitchFamily="34" charset="-128"/>
              </a:rPr>
              <a:t> </a:t>
            </a:r>
          </a:p>
          <a:p>
            <a:pPr lvl="1" eaLnBrk="1" hangingPunct="1">
              <a:lnSpc>
                <a:spcPct val="80000"/>
              </a:lnSpc>
            </a:pPr>
            <a:r>
              <a:rPr lang="en-US" sz="1400" smtClean="0">
                <a:ea typeface="ＭＳ Ｐゴシック" pitchFamily="34" charset="-128"/>
              </a:rPr>
              <a:t>Normal</a:t>
            </a:r>
          </a:p>
          <a:p>
            <a:pPr lvl="1" eaLnBrk="1" hangingPunct="1">
              <a:lnSpc>
                <a:spcPct val="80000"/>
              </a:lnSpc>
            </a:pPr>
            <a:r>
              <a:rPr lang="en-US" sz="1400" smtClean="0">
                <a:ea typeface="ＭＳ Ｐゴシック" pitchFamily="34" charset="-128"/>
              </a:rPr>
              <a:t>Low (most or all activity &lt;20 µV in longitudinal bipolar with standard 10-20 electrodes, [measured from peak to trough]), or</a:t>
            </a:r>
          </a:p>
          <a:p>
            <a:pPr lvl="1" eaLnBrk="1" hangingPunct="1">
              <a:lnSpc>
                <a:spcPct val="80000"/>
              </a:lnSpc>
            </a:pPr>
            <a:r>
              <a:rPr lang="en-US" sz="1400" smtClean="0">
                <a:ea typeface="ＭＳ Ｐゴシック" pitchFamily="34" charset="-128"/>
              </a:rPr>
              <a:t>Suppressed (all activity &lt;10 µV).  If discontinuous, this refers to the higher amplitude portion.</a:t>
            </a:r>
          </a:p>
        </p:txBody>
      </p:sp>
      <p:sp>
        <p:nvSpPr>
          <p:cNvPr id="173059" name="Espace réservé du numéro de diapositive 1"/>
          <p:cNvSpPr>
            <a:spLocks noGrp="1"/>
          </p:cNvSpPr>
          <p:nvPr>
            <p:ph type="sldNum" sz="quarter" idx="12"/>
          </p:nvPr>
        </p:nvSpPr>
        <p:spPr>
          <a:noFill/>
        </p:spPr>
        <p:txBody>
          <a:bodyPr/>
          <a:lstStyle/>
          <a:p>
            <a:fld id="{A0B6A3AB-2EA1-4DD6-9C51-B80C71E32BDC}" type="slidenum">
              <a:rPr lang="en-US" smtClean="0">
                <a:ea typeface="ＭＳ Ｐゴシック" pitchFamily="34" charset="-128"/>
              </a:rPr>
              <a:pPr/>
              <a:t>79</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457200" y="0"/>
            <a:ext cx="8229600" cy="1139825"/>
          </a:xfrm>
        </p:spPr>
        <p:txBody>
          <a:bodyPr/>
          <a:lstStyle/>
          <a:p>
            <a:pPr eaLnBrk="1" hangingPunct="1"/>
            <a:r>
              <a:rPr lang="en-US" sz="3600" u="sng" smtClean="0">
                <a:solidFill>
                  <a:srgbClr val="FFFF00"/>
                </a:solidFill>
                <a:ea typeface="ＭＳ Ｐゴシック" pitchFamily="34" charset="-128"/>
              </a:rPr>
              <a:t>Main Term #1</a:t>
            </a:r>
            <a:r>
              <a:rPr lang="en-US" sz="3600" smtClean="0">
                <a:solidFill>
                  <a:srgbClr val="FFFF00"/>
                </a:solidFill>
                <a:ea typeface="ＭＳ Ｐゴシック" pitchFamily="34" charset="-128"/>
              </a:rPr>
              <a:t>: Optional additional informations</a:t>
            </a:r>
            <a:endParaRPr lang="en-US" sz="3600" u="sng" smtClean="0">
              <a:solidFill>
                <a:srgbClr val="FFFF00"/>
              </a:solidFill>
              <a:ea typeface="ＭＳ Ｐゴシック" pitchFamily="34" charset="-128"/>
            </a:endParaRPr>
          </a:p>
        </p:txBody>
      </p:sp>
      <p:sp>
        <p:nvSpPr>
          <p:cNvPr id="30722" name="Rectangle 3"/>
          <p:cNvSpPr>
            <a:spLocks noGrp="1" noChangeArrowheads="1"/>
          </p:cNvSpPr>
          <p:nvPr>
            <p:ph type="body" idx="1"/>
          </p:nvPr>
        </p:nvSpPr>
        <p:spPr>
          <a:xfrm>
            <a:off x="304800" y="1066800"/>
            <a:ext cx="8839200" cy="5791200"/>
          </a:xfrm>
        </p:spPr>
        <p:txBody>
          <a:bodyPr/>
          <a:lstStyle/>
          <a:p>
            <a:pPr eaLnBrk="1" hangingPunct="1">
              <a:lnSpc>
                <a:spcPct val="80000"/>
              </a:lnSpc>
              <a:buFont typeface="Wingdings" pitchFamily="2" charset="2"/>
              <a:buNone/>
            </a:pPr>
            <a:endParaRPr lang="en-US" sz="1900" smtClean="0">
              <a:ea typeface="ＭＳ Ｐゴシック" pitchFamily="34" charset="-128"/>
            </a:endParaRPr>
          </a:p>
          <a:p>
            <a:pPr eaLnBrk="1" hangingPunct="1">
              <a:lnSpc>
                <a:spcPct val="80000"/>
              </a:lnSpc>
            </a:pPr>
            <a:r>
              <a:rPr lang="en-US" sz="1900" smtClean="0">
                <a:ea typeface="ＭＳ Ｐゴシック" pitchFamily="34" charset="-128"/>
              </a:rPr>
              <a:t>For </a:t>
            </a:r>
            <a:r>
              <a:rPr lang="en-US" sz="1900" smtClean="0">
                <a:solidFill>
                  <a:srgbClr val="66FF33"/>
                </a:solidFill>
                <a:ea typeface="ＭＳ Ｐゴシック" pitchFamily="34" charset="-128"/>
              </a:rPr>
              <a:t>G</a:t>
            </a:r>
            <a:r>
              <a:rPr lang="en-US" sz="1900" smtClean="0">
                <a:ea typeface="ＭＳ Ｐゴシック" pitchFamily="34" charset="-128"/>
              </a:rPr>
              <a:t>: Specify </a:t>
            </a:r>
          </a:p>
          <a:p>
            <a:pPr lvl="1" eaLnBrk="1" hangingPunct="1">
              <a:lnSpc>
                <a:spcPct val="80000"/>
              </a:lnSpc>
            </a:pPr>
            <a:r>
              <a:rPr lang="en-US" sz="1900" i="1" smtClean="0">
                <a:solidFill>
                  <a:srgbClr val="FFFFFF"/>
                </a:solidFill>
                <a:ea typeface="ＭＳ Ｐゴシック" pitchFamily="34" charset="-128"/>
              </a:rPr>
              <a:t>frontally predominant </a:t>
            </a:r>
            <a:r>
              <a:rPr lang="en-US" sz="1900" smtClean="0">
                <a:solidFill>
                  <a:srgbClr val="FFFFFF"/>
                </a:solidFill>
                <a:ea typeface="ＭＳ Ｐゴシック" pitchFamily="34" charset="-128"/>
              </a:rPr>
              <a:t>( = amplitude anterior derivations  &gt;50% that in posterior derivations on ipsilateral ear, average, or noncephalic referential recording)</a:t>
            </a:r>
          </a:p>
          <a:p>
            <a:pPr lvl="1" eaLnBrk="1" hangingPunct="1">
              <a:lnSpc>
                <a:spcPct val="80000"/>
              </a:lnSpc>
            </a:pPr>
            <a:r>
              <a:rPr lang="en-US" sz="1900" i="1" smtClean="0">
                <a:solidFill>
                  <a:srgbClr val="FFFFFF"/>
                </a:solidFill>
                <a:ea typeface="ＭＳ Ｐゴシック" pitchFamily="34" charset="-128"/>
              </a:rPr>
              <a:t>occipitally predominant</a:t>
            </a:r>
            <a:endParaRPr lang="en-US" sz="1900" smtClean="0">
              <a:solidFill>
                <a:srgbClr val="FFFFFF"/>
              </a:solidFill>
              <a:ea typeface="ＭＳ Ｐゴシック" pitchFamily="34" charset="-128"/>
            </a:endParaRPr>
          </a:p>
          <a:p>
            <a:pPr lvl="1" eaLnBrk="1" hangingPunct="1">
              <a:lnSpc>
                <a:spcPct val="80000"/>
              </a:lnSpc>
            </a:pPr>
            <a:r>
              <a:rPr lang="en-US" sz="1900" i="1" smtClean="0">
                <a:solidFill>
                  <a:srgbClr val="FFFFFF"/>
                </a:solidFill>
                <a:ea typeface="ＭＳ Ｐゴシック" pitchFamily="34" charset="-128"/>
              </a:rPr>
              <a:t>midline predominant</a:t>
            </a:r>
            <a:r>
              <a:rPr lang="en-US" sz="1900" smtClean="0">
                <a:solidFill>
                  <a:srgbClr val="FFFFFF"/>
                </a:solidFill>
                <a:ea typeface="ＭＳ Ｐゴシック" pitchFamily="34" charset="-128"/>
              </a:rPr>
              <a:t> (= </a:t>
            </a:r>
            <a:r>
              <a:rPr lang="en-US" sz="2000" smtClean="0">
                <a:ea typeface="ＭＳ Ｐゴシック" pitchFamily="34" charset="-128"/>
              </a:rPr>
              <a:t>amplitude in midline derivations that is at least 50% greater than in parasagittal derivations on an  average  or non-cephalic referential recording</a:t>
            </a:r>
            <a:r>
              <a:rPr lang="fr-FR" sz="2000" smtClean="0">
                <a:ea typeface="ＭＳ Ｐゴシック" pitchFamily="34" charset="-128"/>
              </a:rPr>
              <a:t>)</a:t>
            </a:r>
            <a:endParaRPr lang="en-US" sz="1900" smtClean="0">
              <a:solidFill>
                <a:srgbClr val="FFFFFF"/>
              </a:solidFill>
              <a:ea typeface="ＭＳ Ｐゴシック" pitchFamily="34" charset="-128"/>
            </a:endParaRPr>
          </a:p>
          <a:p>
            <a:pPr lvl="1" eaLnBrk="1" hangingPunct="1">
              <a:lnSpc>
                <a:spcPct val="80000"/>
              </a:lnSpc>
            </a:pPr>
            <a:r>
              <a:rPr lang="en-US" altLang="ja-JP" sz="1900" i="1" smtClean="0">
                <a:solidFill>
                  <a:srgbClr val="FFFFFF"/>
                </a:solidFill>
                <a:ea typeface="ＭＳ Ｐゴシック" pitchFamily="34" charset="-128"/>
              </a:rPr>
              <a:t>generalized, not otherwise specified</a:t>
            </a:r>
            <a:endParaRPr lang="en-US" altLang="ja-JP" sz="1900" smtClean="0">
              <a:solidFill>
                <a:srgbClr val="FFFFFF"/>
              </a:solidFill>
              <a:ea typeface="ＭＳ Ｐゴシック" pitchFamily="34" charset="-128"/>
            </a:endParaRPr>
          </a:p>
          <a:p>
            <a:pPr eaLnBrk="1" hangingPunct="1">
              <a:lnSpc>
                <a:spcPct val="80000"/>
              </a:lnSpc>
            </a:pPr>
            <a:endParaRPr lang="en-US" sz="1900" smtClean="0">
              <a:ea typeface="ＭＳ Ｐゴシック" pitchFamily="34" charset="-128"/>
            </a:endParaRPr>
          </a:p>
          <a:p>
            <a:pPr eaLnBrk="1" hangingPunct="1">
              <a:lnSpc>
                <a:spcPct val="80000"/>
              </a:lnSpc>
            </a:pPr>
            <a:r>
              <a:rPr lang="en-US" sz="1900" smtClean="0">
                <a:ea typeface="ＭＳ Ｐゴシック" pitchFamily="34" charset="-128"/>
              </a:rPr>
              <a:t>For </a:t>
            </a:r>
            <a:r>
              <a:rPr lang="en-US" sz="1900" smtClean="0">
                <a:solidFill>
                  <a:srgbClr val="66FF33"/>
                </a:solidFill>
                <a:ea typeface="ＭＳ Ｐゴシック" pitchFamily="34" charset="-128"/>
              </a:rPr>
              <a:t>L</a:t>
            </a:r>
            <a:r>
              <a:rPr lang="en-US" sz="1900" smtClean="0">
                <a:ea typeface="ＭＳ Ｐゴシック" pitchFamily="34" charset="-128"/>
              </a:rPr>
              <a:t>: specify </a:t>
            </a:r>
          </a:p>
          <a:p>
            <a:pPr lvl="1" eaLnBrk="1" hangingPunct="1">
              <a:lnSpc>
                <a:spcPct val="80000"/>
              </a:lnSpc>
            </a:pPr>
            <a:r>
              <a:rPr lang="en-US" sz="1900" i="1" smtClean="0">
                <a:solidFill>
                  <a:srgbClr val="FFFFFF"/>
                </a:solidFill>
                <a:ea typeface="ＭＳ Ｐゴシック" pitchFamily="34" charset="-128"/>
              </a:rPr>
              <a:t>lobe(s) most involved </a:t>
            </a:r>
            <a:r>
              <a:rPr lang="en-US" sz="1900" smtClean="0">
                <a:solidFill>
                  <a:srgbClr val="FFFFFF"/>
                </a:solidFill>
                <a:ea typeface="ＭＳ Ｐゴシック" pitchFamily="34" charset="-128"/>
              </a:rPr>
              <a:t>or </a:t>
            </a:r>
            <a:r>
              <a:rPr lang="en-US" sz="1900" i="1" smtClean="0">
                <a:solidFill>
                  <a:srgbClr val="FFFFFF"/>
                </a:solidFill>
                <a:ea typeface="ＭＳ Ｐゴシック" pitchFamily="34" charset="-128"/>
              </a:rPr>
              <a:t>hemispheric</a:t>
            </a:r>
            <a:r>
              <a:rPr lang="en-US" sz="1900" smtClean="0">
                <a:solidFill>
                  <a:srgbClr val="FFFFFF"/>
                </a:solidFill>
                <a:ea typeface="ＭＳ Ｐゴシック" pitchFamily="34" charset="-128"/>
              </a:rPr>
              <a:t> </a:t>
            </a:r>
          </a:p>
          <a:p>
            <a:pPr lvl="1" eaLnBrk="1" hangingPunct="1">
              <a:lnSpc>
                <a:spcPct val="80000"/>
              </a:lnSpc>
            </a:pPr>
            <a:r>
              <a:rPr lang="en-US" sz="1900" i="1" smtClean="0">
                <a:solidFill>
                  <a:srgbClr val="FFFFFF"/>
                </a:solidFill>
                <a:ea typeface="ＭＳ Ｐゴシック" pitchFamily="34" charset="-128"/>
              </a:rPr>
              <a:t>unilateral</a:t>
            </a:r>
            <a:r>
              <a:rPr lang="en-US" sz="1900" smtClean="0">
                <a:solidFill>
                  <a:srgbClr val="FFFFFF"/>
                </a:solidFill>
                <a:ea typeface="ＭＳ Ｐゴシック" pitchFamily="34" charset="-128"/>
              </a:rPr>
              <a:t> vs </a:t>
            </a:r>
            <a:r>
              <a:rPr lang="en-US" sz="1900" i="1" smtClean="0">
                <a:solidFill>
                  <a:srgbClr val="FFFFFF"/>
                </a:solidFill>
                <a:ea typeface="ＭＳ Ｐゴシック" pitchFamily="34" charset="-128"/>
              </a:rPr>
              <a:t>bilateral asymmetric </a:t>
            </a:r>
          </a:p>
          <a:p>
            <a:pPr eaLnBrk="1" hangingPunct="1">
              <a:lnSpc>
                <a:spcPct val="80000"/>
              </a:lnSpc>
            </a:pPr>
            <a:endParaRPr lang="en-US" sz="1900" smtClean="0">
              <a:ea typeface="ＭＳ Ｐゴシック" pitchFamily="34" charset="-128"/>
            </a:endParaRPr>
          </a:p>
          <a:p>
            <a:pPr eaLnBrk="1" hangingPunct="1">
              <a:lnSpc>
                <a:spcPct val="80000"/>
              </a:lnSpc>
            </a:pPr>
            <a:r>
              <a:rPr lang="en-US" sz="1900" smtClean="0">
                <a:ea typeface="ＭＳ Ｐゴシック" pitchFamily="34" charset="-128"/>
              </a:rPr>
              <a:t>For </a:t>
            </a:r>
            <a:r>
              <a:rPr lang="en-US" sz="1900" smtClean="0">
                <a:solidFill>
                  <a:srgbClr val="66FF33"/>
                </a:solidFill>
                <a:ea typeface="ＭＳ Ｐゴシック" pitchFamily="34" charset="-128"/>
              </a:rPr>
              <a:t>BI</a:t>
            </a:r>
            <a:r>
              <a:rPr lang="en-US" sz="1900" smtClean="0">
                <a:ea typeface="ＭＳ Ｐゴシック" pitchFamily="34" charset="-128"/>
              </a:rPr>
              <a:t> and </a:t>
            </a:r>
            <a:r>
              <a:rPr lang="en-US" sz="1900" smtClean="0">
                <a:solidFill>
                  <a:srgbClr val="66FF33"/>
                </a:solidFill>
                <a:ea typeface="ＭＳ Ｐゴシック" pitchFamily="34" charset="-128"/>
              </a:rPr>
              <a:t>Mf:</a:t>
            </a:r>
            <a:r>
              <a:rPr lang="en-US" sz="1900" smtClean="0">
                <a:ea typeface="ＭＳ Ｐゴシック" pitchFamily="34" charset="-128"/>
              </a:rPr>
              <a:t> specify </a:t>
            </a:r>
          </a:p>
          <a:p>
            <a:pPr lvl="1" eaLnBrk="1" hangingPunct="1">
              <a:lnSpc>
                <a:spcPct val="80000"/>
              </a:lnSpc>
            </a:pPr>
            <a:r>
              <a:rPr lang="en-US" sz="1900" i="1" smtClean="0">
                <a:solidFill>
                  <a:srgbClr val="FFFFFF"/>
                </a:solidFill>
                <a:ea typeface="ＭＳ Ｐゴシック" pitchFamily="34" charset="-128"/>
              </a:rPr>
              <a:t>lobe(s) most involved </a:t>
            </a:r>
            <a:r>
              <a:rPr lang="en-US" sz="1900" smtClean="0">
                <a:solidFill>
                  <a:srgbClr val="FFFFFF"/>
                </a:solidFill>
                <a:ea typeface="ＭＳ Ｐゴシック" pitchFamily="34" charset="-128"/>
              </a:rPr>
              <a:t>or </a:t>
            </a:r>
            <a:r>
              <a:rPr lang="en-US" sz="1900" i="1" smtClean="0">
                <a:solidFill>
                  <a:srgbClr val="FFFFFF"/>
                </a:solidFill>
                <a:ea typeface="ＭＳ Ｐゴシック" pitchFamily="34" charset="-128"/>
              </a:rPr>
              <a:t>hemispheric</a:t>
            </a:r>
          </a:p>
          <a:p>
            <a:pPr lvl="1" eaLnBrk="1" hangingPunct="1">
              <a:lnSpc>
                <a:spcPct val="80000"/>
              </a:lnSpc>
            </a:pPr>
            <a:r>
              <a:rPr lang="en-US" sz="1900" i="1" smtClean="0">
                <a:solidFill>
                  <a:srgbClr val="FFFFFF"/>
                </a:solidFill>
                <a:ea typeface="ＭＳ Ｐゴシック" pitchFamily="34" charset="-128"/>
              </a:rPr>
              <a:t>bilateral symmetric </a:t>
            </a:r>
            <a:r>
              <a:rPr lang="en-US" sz="1900" smtClean="0">
                <a:solidFill>
                  <a:srgbClr val="FFFFFF"/>
                </a:solidFill>
                <a:ea typeface="ＭＳ Ｐゴシック" pitchFamily="34" charset="-128"/>
              </a:rPr>
              <a:t>vs </a:t>
            </a:r>
            <a:r>
              <a:rPr lang="en-US" sz="1900" i="1" smtClean="0">
                <a:solidFill>
                  <a:srgbClr val="FFFFFF"/>
                </a:solidFill>
                <a:ea typeface="ＭＳ Ｐゴシック" pitchFamily="34" charset="-128"/>
              </a:rPr>
              <a:t>bilateral asymmetric </a:t>
            </a:r>
          </a:p>
        </p:txBody>
      </p:sp>
      <p:sp>
        <p:nvSpPr>
          <p:cNvPr id="30723" name="Espace réservé du numéro de diapositive 1"/>
          <p:cNvSpPr>
            <a:spLocks noGrp="1"/>
          </p:cNvSpPr>
          <p:nvPr>
            <p:ph type="sldNum" sz="quarter" idx="12"/>
          </p:nvPr>
        </p:nvSpPr>
        <p:spPr>
          <a:noFill/>
        </p:spPr>
        <p:txBody>
          <a:bodyPr/>
          <a:lstStyle/>
          <a:p>
            <a:fld id="{7C73A313-BFEA-4CEC-B784-665CC502BA5B}" type="slidenum">
              <a:rPr lang="en-US" smtClean="0">
                <a:ea typeface="ＭＳ Ｐゴシック" pitchFamily="34" charset="-128"/>
              </a:rPr>
              <a:pPr/>
              <a:t>8</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457200" y="277813"/>
            <a:ext cx="8229600" cy="560387"/>
          </a:xfrm>
        </p:spPr>
        <p:txBody>
          <a:bodyPr/>
          <a:lstStyle/>
          <a:p>
            <a:pPr eaLnBrk="1" hangingPunct="1"/>
            <a:r>
              <a:rPr lang="en-US" sz="4000" smtClean="0">
                <a:solidFill>
                  <a:srgbClr val="FFFF00"/>
                </a:solidFill>
                <a:ea typeface="ＭＳ Ｐゴシック" pitchFamily="34" charset="-128"/>
              </a:rPr>
              <a:t>Background EEG, cont</a:t>
            </a:r>
            <a:r>
              <a:rPr lang="ja-JP" altLang="en-US" sz="4000" smtClean="0">
                <a:solidFill>
                  <a:srgbClr val="FFFF00"/>
                </a:solidFill>
                <a:ea typeface="ＭＳ Ｐゴシック" pitchFamily="34" charset="-128"/>
              </a:rPr>
              <a:t>’</a:t>
            </a:r>
            <a:r>
              <a:rPr lang="en-US" altLang="ja-JP" sz="4000" smtClean="0">
                <a:solidFill>
                  <a:srgbClr val="FFFF00"/>
                </a:solidFill>
                <a:ea typeface="ＭＳ Ｐゴシック" pitchFamily="34" charset="-128"/>
              </a:rPr>
              <a:t>d.</a:t>
            </a:r>
            <a:endParaRPr lang="en-US" sz="4000" smtClean="0">
              <a:solidFill>
                <a:srgbClr val="FFFF00"/>
              </a:solidFill>
              <a:ea typeface="ＭＳ Ｐゴシック" pitchFamily="34" charset="-128"/>
            </a:endParaRPr>
          </a:p>
        </p:txBody>
      </p:sp>
      <p:sp>
        <p:nvSpPr>
          <p:cNvPr id="175106" name="Rectangle 3"/>
          <p:cNvSpPr>
            <a:spLocks noGrp="1" noChangeArrowheads="1"/>
          </p:cNvSpPr>
          <p:nvPr>
            <p:ph type="body" idx="1"/>
          </p:nvPr>
        </p:nvSpPr>
        <p:spPr>
          <a:xfrm>
            <a:off x="457200" y="1371600"/>
            <a:ext cx="8229600" cy="5562600"/>
          </a:xfrm>
        </p:spPr>
        <p:txBody>
          <a:bodyPr/>
          <a:lstStyle/>
          <a:p>
            <a:pPr eaLnBrk="1" hangingPunct="1">
              <a:lnSpc>
                <a:spcPct val="80000"/>
              </a:lnSpc>
            </a:pPr>
            <a:r>
              <a:rPr lang="en-US" sz="2400" smtClean="0">
                <a:solidFill>
                  <a:srgbClr val="66FF33"/>
                </a:solidFill>
                <a:ea typeface="ＭＳ Ｐゴシック" pitchFamily="34" charset="-128"/>
              </a:rPr>
              <a:t>Anterior-posterior (AP) gradient: </a:t>
            </a:r>
            <a:r>
              <a:rPr lang="en-US" sz="2400" smtClean="0">
                <a:ea typeface="ＭＳ Ｐゴシック" pitchFamily="34" charset="-128"/>
              </a:rPr>
              <a:t>Present</a:t>
            </a:r>
            <a:r>
              <a:rPr lang="nl-NL" sz="2400" smtClean="0">
                <a:ea typeface="ＭＳ Ｐゴシック" pitchFamily="34" charset="-128"/>
              </a:rPr>
              <a:t>, absent or reverse. </a:t>
            </a:r>
          </a:p>
          <a:p>
            <a:pPr lvl="1" eaLnBrk="1" hangingPunct="1">
              <a:lnSpc>
                <a:spcPct val="80000"/>
              </a:lnSpc>
            </a:pPr>
            <a:r>
              <a:rPr lang="en-US" sz="2000" smtClean="0">
                <a:ea typeface="ＭＳ Ｐゴシック" pitchFamily="34" charset="-128"/>
              </a:rPr>
              <a:t>An AP gradient is present if at any point in the epoch, there is a clear and persistent (at least 1 continuous minute) anterior to posterior gradient of voltages and frequencies such that lower amplitude, faster frequencies are seen in anterior derivations, and higher amplitude, slower frequencies are seen in posterior derivations </a:t>
            </a:r>
          </a:p>
          <a:p>
            <a:pPr lvl="1" eaLnBrk="1" hangingPunct="1">
              <a:lnSpc>
                <a:spcPct val="80000"/>
              </a:lnSpc>
            </a:pPr>
            <a:r>
              <a:rPr lang="en-US" sz="2000" smtClean="0">
                <a:ea typeface="ＭＳ Ｐゴシック" pitchFamily="34" charset="-128"/>
              </a:rPr>
              <a:t>A reverse AP gradient is defined identically but with a posterior to anterior gradient of voltages and frequencies.</a:t>
            </a:r>
          </a:p>
          <a:p>
            <a:pPr eaLnBrk="1" hangingPunct="1">
              <a:lnSpc>
                <a:spcPct val="80000"/>
              </a:lnSpc>
            </a:pPr>
            <a:endParaRPr lang="fr-FR" sz="2400" smtClean="0">
              <a:ea typeface="ＭＳ Ｐゴシック" pitchFamily="34" charset="-128"/>
            </a:endParaRPr>
          </a:p>
          <a:p>
            <a:pPr eaLnBrk="1" hangingPunct="1">
              <a:lnSpc>
                <a:spcPct val="80000"/>
              </a:lnSpc>
            </a:pPr>
            <a:r>
              <a:rPr lang="en-US" sz="2400" smtClean="0">
                <a:solidFill>
                  <a:srgbClr val="66FF33"/>
                </a:solidFill>
                <a:ea typeface="ＭＳ Ｐゴシック" pitchFamily="34" charset="-128"/>
              </a:rPr>
              <a:t>Stage II sleep transients</a:t>
            </a:r>
            <a:r>
              <a:rPr lang="en-US" sz="2400" smtClean="0">
                <a:ea typeface="ＭＳ Ｐゴシック" pitchFamily="34" charset="-128"/>
              </a:rPr>
              <a:t> (K-complexes and spindles): </a:t>
            </a:r>
          </a:p>
          <a:p>
            <a:pPr lvl="1" eaLnBrk="1" hangingPunct="1">
              <a:lnSpc>
                <a:spcPct val="80000"/>
              </a:lnSpc>
            </a:pPr>
            <a:r>
              <a:rPr lang="en-US" sz="2400" smtClean="0">
                <a:ea typeface="ＭＳ Ｐゴシック" pitchFamily="34" charset="-128"/>
              </a:rPr>
              <a:t>Normal (K-complexes and spindles both present and normal), </a:t>
            </a:r>
          </a:p>
          <a:p>
            <a:pPr lvl="1" eaLnBrk="1" hangingPunct="1">
              <a:lnSpc>
                <a:spcPct val="80000"/>
              </a:lnSpc>
            </a:pPr>
            <a:r>
              <a:rPr lang="en-US" sz="2400" smtClean="0">
                <a:ea typeface="ＭＳ Ｐゴシック" pitchFamily="34" charset="-128"/>
              </a:rPr>
              <a:t>Present (at least one) but abnormal, or </a:t>
            </a:r>
          </a:p>
          <a:p>
            <a:pPr lvl="1" eaLnBrk="1" hangingPunct="1">
              <a:lnSpc>
                <a:spcPct val="80000"/>
              </a:lnSpc>
            </a:pPr>
            <a:r>
              <a:rPr lang="en-US" sz="2400" smtClean="0">
                <a:ea typeface="ＭＳ Ｐゴシック" pitchFamily="34" charset="-128"/>
              </a:rPr>
              <a:t>Absent (both absent).</a:t>
            </a:r>
          </a:p>
        </p:txBody>
      </p:sp>
      <p:sp>
        <p:nvSpPr>
          <p:cNvPr id="175107" name="Espace réservé du numéro de diapositive 1"/>
          <p:cNvSpPr>
            <a:spLocks noGrp="1"/>
          </p:cNvSpPr>
          <p:nvPr>
            <p:ph type="sldNum" sz="quarter" idx="12"/>
          </p:nvPr>
        </p:nvSpPr>
        <p:spPr>
          <a:noFill/>
        </p:spPr>
        <p:txBody>
          <a:bodyPr/>
          <a:lstStyle/>
          <a:p>
            <a:fld id="{C64A7F08-AB4D-47A3-8C0F-B36772438E39}" type="slidenum">
              <a:rPr lang="en-US" smtClean="0">
                <a:ea typeface="ＭＳ Ｐゴシック" pitchFamily="34" charset="-128"/>
              </a:rPr>
              <a:pPr/>
              <a:t>80</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a:xfrm>
            <a:off x="457200" y="152400"/>
            <a:ext cx="8229600" cy="560388"/>
          </a:xfrm>
        </p:spPr>
        <p:txBody>
          <a:bodyPr/>
          <a:lstStyle/>
          <a:p>
            <a:pPr eaLnBrk="1" hangingPunct="1"/>
            <a:r>
              <a:rPr lang="en-US" sz="4000" smtClean="0">
                <a:solidFill>
                  <a:srgbClr val="FFFF00"/>
                </a:solidFill>
                <a:ea typeface="ＭＳ Ｐゴシック" pitchFamily="34" charset="-128"/>
              </a:rPr>
              <a:t>Background EEG, cont</a:t>
            </a:r>
            <a:r>
              <a:rPr lang="ja-JP" altLang="en-US" sz="4000" smtClean="0">
                <a:solidFill>
                  <a:srgbClr val="FFFF00"/>
                </a:solidFill>
                <a:ea typeface="ＭＳ Ｐゴシック" pitchFamily="34" charset="-128"/>
              </a:rPr>
              <a:t>’</a:t>
            </a:r>
            <a:r>
              <a:rPr lang="en-US" altLang="ja-JP" sz="4000" smtClean="0">
                <a:solidFill>
                  <a:srgbClr val="FFFF00"/>
                </a:solidFill>
                <a:ea typeface="ＭＳ Ｐゴシック" pitchFamily="34" charset="-128"/>
              </a:rPr>
              <a:t>d.</a:t>
            </a:r>
            <a:endParaRPr lang="en-US" sz="4000" smtClean="0">
              <a:solidFill>
                <a:srgbClr val="FFFF00"/>
              </a:solidFill>
              <a:ea typeface="ＭＳ Ｐゴシック" pitchFamily="34" charset="-128"/>
            </a:endParaRPr>
          </a:p>
        </p:txBody>
      </p:sp>
      <p:sp>
        <p:nvSpPr>
          <p:cNvPr id="177154" name="Rectangle 3"/>
          <p:cNvSpPr>
            <a:spLocks noGrp="1" noChangeArrowheads="1"/>
          </p:cNvSpPr>
          <p:nvPr>
            <p:ph type="body" idx="1"/>
          </p:nvPr>
        </p:nvSpPr>
        <p:spPr>
          <a:xfrm>
            <a:off x="457200" y="533400"/>
            <a:ext cx="8229600" cy="5715000"/>
          </a:xfrm>
        </p:spPr>
        <p:txBody>
          <a:bodyPr/>
          <a:lstStyle/>
          <a:p>
            <a:pPr lvl="1" eaLnBrk="1" hangingPunct="1">
              <a:lnSpc>
                <a:spcPct val="80000"/>
              </a:lnSpc>
              <a:buFont typeface="Wingdings" pitchFamily="2" charset="2"/>
              <a:buNone/>
            </a:pPr>
            <a:endParaRPr lang="en-US" sz="1400" smtClean="0">
              <a:ea typeface="ＭＳ Ｐゴシック" pitchFamily="34" charset="-128"/>
            </a:endParaRPr>
          </a:p>
          <a:p>
            <a:pPr eaLnBrk="1" hangingPunct="1">
              <a:lnSpc>
                <a:spcPct val="80000"/>
              </a:lnSpc>
            </a:pPr>
            <a:r>
              <a:rPr lang="en-US" sz="2000" smtClean="0">
                <a:solidFill>
                  <a:srgbClr val="66FF33"/>
                </a:solidFill>
                <a:ea typeface="ＭＳ Ｐゴシック" pitchFamily="34" charset="-128"/>
              </a:rPr>
              <a:t>Continuity:  </a:t>
            </a:r>
          </a:p>
          <a:p>
            <a:pPr lvl="1"/>
            <a:r>
              <a:rPr lang="en-US" sz="1600" smtClean="0">
                <a:solidFill>
                  <a:srgbClr val="FFFF00"/>
                </a:solidFill>
                <a:ea typeface="ＭＳ Ｐゴシック" pitchFamily="34" charset="-128"/>
              </a:rPr>
              <a:t>Continuous</a:t>
            </a:r>
            <a:endParaRPr lang="fr-FR" sz="1600" smtClean="0">
              <a:solidFill>
                <a:srgbClr val="FFFF00"/>
              </a:solidFill>
              <a:ea typeface="ＭＳ Ｐゴシック" pitchFamily="34" charset="-128"/>
            </a:endParaRPr>
          </a:p>
          <a:p>
            <a:pPr lvl="1"/>
            <a:r>
              <a:rPr lang="en-US" sz="1600" smtClean="0">
                <a:solidFill>
                  <a:srgbClr val="FFFF00"/>
                </a:solidFill>
                <a:ea typeface="ＭＳ Ｐゴシック" pitchFamily="34" charset="-128"/>
              </a:rPr>
              <a:t>Nearly Continuous:</a:t>
            </a:r>
            <a:r>
              <a:rPr lang="en-US" sz="1800" smtClean="0">
                <a:solidFill>
                  <a:srgbClr val="FFFF00"/>
                </a:solidFill>
                <a:ea typeface="ＭＳ Ｐゴシック" pitchFamily="34" charset="-128"/>
              </a:rPr>
              <a:t>  </a:t>
            </a:r>
            <a:r>
              <a:rPr lang="en-US" sz="1400" smtClean="0">
                <a:ea typeface="ＭＳ Ｐゴシック" pitchFamily="34" charset="-128"/>
              </a:rPr>
              <a:t>continuous, but with occasional (</a:t>
            </a:r>
            <a:r>
              <a:rPr lang="en-US" sz="1400" u="sng" smtClean="0">
                <a:ea typeface="ＭＳ Ｐゴシック" pitchFamily="34" charset="-128"/>
              </a:rPr>
              <a:t>&lt;</a:t>
            </a:r>
            <a:r>
              <a:rPr lang="en-US" sz="1400" smtClean="0">
                <a:ea typeface="ＭＳ Ｐゴシック" pitchFamily="34" charset="-128"/>
              </a:rPr>
              <a:t>10% of the record) periods of attenuation or suppression.  Describe typical duration of attenuation/suppression as above.</a:t>
            </a:r>
            <a:endParaRPr lang="fr-FR" sz="1400" smtClean="0">
              <a:ea typeface="ＭＳ Ｐゴシック" pitchFamily="34" charset="-128"/>
            </a:endParaRPr>
          </a:p>
          <a:p>
            <a:pPr lvl="2"/>
            <a:r>
              <a:rPr lang="en-US" sz="1400" smtClean="0">
                <a:ea typeface="ＭＳ Ｐゴシック" pitchFamily="34" charset="-128"/>
              </a:rPr>
              <a:t>Nearly continuous with attenuation: periods of lower voltage are </a:t>
            </a:r>
            <a:r>
              <a:rPr lang="en-US" sz="1400" u="sng" smtClean="0">
                <a:ea typeface="ＭＳ Ｐゴシック" pitchFamily="34" charset="-128"/>
              </a:rPr>
              <a:t>&gt;</a:t>
            </a:r>
            <a:r>
              <a:rPr lang="en-US" sz="1400" smtClean="0">
                <a:ea typeface="ＭＳ Ｐゴシック" pitchFamily="34" charset="-128"/>
              </a:rPr>
              <a:t>10µV but &lt;50% of the background voltage</a:t>
            </a:r>
            <a:endParaRPr lang="fr-FR" sz="1400" smtClean="0">
              <a:ea typeface="ＭＳ Ｐゴシック" pitchFamily="34" charset="-128"/>
            </a:endParaRPr>
          </a:p>
          <a:p>
            <a:pPr lvl="2"/>
            <a:r>
              <a:rPr lang="en-US" sz="1400" smtClean="0">
                <a:ea typeface="ＭＳ Ｐゴシック" pitchFamily="34" charset="-128"/>
              </a:rPr>
              <a:t>Nearly continuous with suppression:  periods of lower voltage are  &lt;10 µV  </a:t>
            </a:r>
            <a:endParaRPr lang="fr-FR" sz="1400" smtClean="0">
              <a:ea typeface="ＭＳ Ｐゴシック" pitchFamily="34" charset="-128"/>
            </a:endParaRPr>
          </a:p>
          <a:p>
            <a:pPr lvl="2"/>
            <a:r>
              <a:rPr lang="en-US" sz="1400" smtClean="0">
                <a:ea typeface="ＭＳ Ｐゴシック" pitchFamily="34" charset="-128"/>
              </a:rPr>
              <a:t>If suppressions/attenuations are stimulus-induced, code as </a:t>
            </a:r>
            <a:r>
              <a:rPr lang="en-US" altLang="en-US" sz="1400" smtClean="0">
                <a:ea typeface="ＭＳ Ｐゴシック" pitchFamily="34" charset="-128"/>
              </a:rPr>
              <a:t>“</a:t>
            </a:r>
            <a:r>
              <a:rPr lang="en-US" sz="1400" smtClean="0">
                <a:ea typeface="ＭＳ Ｐゴシック" pitchFamily="34" charset="-128"/>
              </a:rPr>
              <a:t>nearly continuous with SI-attenuation</a:t>
            </a:r>
            <a:r>
              <a:rPr lang="en-US" altLang="en-US" sz="1400" smtClean="0">
                <a:ea typeface="ＭＳ Ｐゴシック" pitchFamily="34" charset="-128"/>
              </a:rPr>
              <a:t>”</a:t>
            </a:r>
            <a:r>
              <a:rPr lang="en-US" sz="1400" smtClean="0">
                <a:ea typeface="ＭＳ Ｐゴシック" pitchFamily="34" charset="-128"/>
              </a:rPr>
              <a:t> or </a:t>
            </a:r>
            <a:r>
              <a:rPr lang="en-US" altLang="en-US" sz="1400" smtClean="0">
                <a:ea typeface="ＭＳ Ｐゴシック" pitchFamily="34" charset="-128"/>
              </a:rPr>
              <a:t>“</a:t>
            </a:r>
            <a:r>
              <a:rPr lang="en-US" sz="1400" smtClean="0">
                <a:ea typeface="ＭＳ Ｐゴシック" pitchFamily="34" charset="-128"/>
              </a:rPr>
              <a:t>…with SI-suppression</a:t>
            </a:r>
            <a:r>
              <a:rPr lang="en-US" altLang="en-US" sz="1400" smtClean="0">
                <a:ea typeface="ＭＳ Ｐゴシック" pitchFamily="34" charset="-128"/>
              </a:rPr>
              <a:t>”</a:t>
            </a:r>
            <a:endParaRPr lang="fr-FR" altLang="ja-JP" sz="1400" smtClean="0">
              <a:ea typeface="ＭＳ Ｐゴシック" pitchFamily="34" charset="-128"/>
            </a:endParaRPr>
          </a:p>
          <a:p>
            <a:pPr lvl="1"/>
            <a:r>
              <a:rPr lang="en-US" sz="1800" smtClean="0">
                <a:solidFill>
                  <a:srgbClr val="FFFF00"/>
                </a:solidFill>
                <a:ea typeface="ＭＳ Ｐゴシック" pitchFamily="34" charset="-128"/>
              </a:rPr>
              <a:t>Discontinuous</a:t>
            </a:r>
            <a:r>
              <a:rPr lang="en-US" sz="1800" smtClean="0">
                <a:ea typeface="ＭＳ Ｐゴシック" pitchFamily="34" charset="-128"/>
              </a:rPr>
              <a:t>:  </a:t>
            </a:r>
            <a:r>
              <a:rPr lang="en-US" sz="1400" smtClean="0">
                <a:ea typeface="ＭＳ Ｐゴシック" pitchFamily="34" charset="-128"/>
              </a:rPr>
              <a:t>10-49% of the record consisting of attenuation or suppression, as defined above. </a:t>
            </a:r>
            <a:endParaRPr lang="fr-FR" sz="1400" smtClean="0">
              <a:ea typeface="ＭＳ Ｐゴシック" pitchFamily="34" charset="-128"/>
            </a:endParaRPr>
          </a:p>
          <a:p>
            <a:pPr lvl="1"/>
            <a:r>
              <a:rPr lang="en-US" sz="1600" smtClean="0">
                <a:solidFill>
                  <a:srgbClr val="FFFF00"/>
                </a:solidFill>
                <a:ea typeface="ＭＳ Ｐゴシック" pitchFamily="34" charset="-128"/>
              </a:rPr>
              <a:t>Burst-attenuation/Burst-suppression:</a:t>
            </a:r>
            <a:r>
              <a:rPr lang="en-US" sz="1600" smtClean="0">
                <a:ea typeface="ＭＳ Ｐゴシック" pitchFamily="34" charset="-128"/>
              </a:rPr>
              <a:t> </a:t>
            </a:r>
            <a:r>
              <a:rPr lang="en-US" sz="1400" smtClean="0">
                <a:ea typeface="ＭＳ Ｐゴシック" pitchFamily="34" charset="-128"/>
              </a:rPr>
              <a:t>more than 50% of the record consisting of attenuation or suppression, as defined above, with bursts alternating with attenuation or suppression; </a:t>
            </a:r>
            <a:r>
              <a:rPr lang="en-US" sz="1400" u="sng" smtClean="0">
                <a:ea typeface="ＭＳ Ｐゴシック" pitchFamily="34" charset="-128"/>
              </a:rPr>
              <a:t>specify</a:t>
            </a:r>
            <a:r>
              <a:rPr lang="en-US" sz="1400" smtClean="0">
                <a:ea typeface="ＭＳ Ｐゴシック" pitchFamily="34" charset="-128"/>
              </a:rPr>
              <a:t> the following:</a:t>
            </a:r>
            <a:endParaRPr lang="fr-FR" sz="1400" smtClean="0">
              <a:ea typeface="ＭＳ Ｐゴシック" pitchFamily="34" charset="-128"/>
            </a:endParaRPr>
          </a:p>
          <a:p>
            <a:pPr lvl="2"/>
            <a:r>
              <a:rPr lang="en-US" sz="1400" smtClean="0">
                <a:ea typeface="ＭＳ Ｐゴシック" pitchFamily="34" charset="-128"/>
              </a:rPr>
              <a:t>Typical duration of bursts and interburst intervals</a:t>
            </a:r>
            <a:endParaRPr lang="fr-FR" sz="1400" smtClean="0">
              <a:ea typeface="ＭＳ Ｐゴシック" pitchFamily="34" charset="-128"/>
            </a:endParaRPr>
          </a:p>
          <a:p>
            <a:pPr lvl="2"/>
            <a:r>
              <a:rPr lang="en-US" sz="1400" smtClean="0">
                <a:ea typeface="ＭＳ Ｐゴシック" pitchFamily="34" charset="-128"/>
              </a:rPr>
              <a:t>Sharpest component of a typical burst using the sharpness categories defined under modifiers </a:t>
            </a:r>
            <a:endParaRPr lang="fr-FR" sz="1400" smtClean="0">
              <a:ea typeface="ＭＳ Ｐゴシック" pitchFamily="34" charset="-128"/>
            </a:endParaRPr>
          </a:p>
          <a:p>
            <a:pPr lvl="2"/>
            <a:r>
              <a:rPr lang="en-US" sz="1400" smtClean="0">
                <a:ea typeface="ＭＳ Ｐゴシック" pitchFamily="34" charset="-128"/>
              </a:rPr>
              <a:t>Presence or absence of Highly Epileptiform Bursts (HEB):  Present if multiple epileptiform discharges (traditional definition) are seen within the majority (&gt;50%) of bursts and occur at an average of 1/s or faster; record typical frequency (using categories above) and location (G, L, BI or Mf).  Also present if a rhythmic, potentially ictal-appearing pattern occurs at 1/s or faster within the majority (&gt;50%) of bursts; record frequency and location as well</a:t>
            </a:r>
            <a:endParaRPr lang="fr-FR" sz="1400" smtClean="0">
              <a:ea typeface="ＭＳ Ｐゴシック" pitchFamily="34" charset="-128"/>
            </a:endParaRPr>
          </a:p>
          <a:p>
            <a:pPr lvl="1"/>
            <a:r>
              <a:rPr lang="en-US" sz="1600" smtClean="0">
                <a:solidFill>
                  <a:srgbClr val="FFFF00"/>
                </a:solidFill>
                <a:ea typeface="ＭＳ Ｐゴシック" pitchFamily="34" charset="-128"/>
              </a:rPr>
              <a:t>Suppressed</a:t>
            </a:r>
            <a:r>
              <a:rPr lang="en-US" sz="1600" smtClean="0">
                <a:ea typeface="ＭＳ Ｐゴシック" pitchFamily="34" charset="-128"/>
              </a:rPr>
              <a:t>: </a:t>
            </a:r>
            <a:r>
              <a:rPr lang="en-US" sz="1400" smtClean="0">
                <a:ea typeface="ＭＳ Ｐゴシック" pitchFamily="34" charset="-128"/>
              </a:rPr>
              <a:t>entirety of the record consisting of suppression (&lt;10 uV, as defined above). </a:t>
            </a:r>
            <a:endParaRPr lang="fr-FR" sz="1400" smtClean="0">
              <a:ea typeface="ＭＳ Ｐゴシック" pitchFamily="34" charset="-128"/>
            </a:endParaRPr>
          </a:p>
          <a:p>
            <a:pPr lvl="1" eaLnBrk="1" hangingPunct="1">
              <a:lnSpc>
                <a:spcPct val="80000"/>
              </a:lnSpc>
            </a:pPr>
            <a:endParaRPr lang="en-US" sz="1400" smtClean="0">
              <a:ea typeface="ＭＳ Ｐゴシック" pitchFamily="34" charset="-128"/>
            </a:endParaRPr>
          </a:p>
        </p:txBody>
      </p:sp>
      <p:sp>
        <p:nvSpPr>
          <p:cNvPr id="177155" name="Espace réservé du numéro de diapositive 1"/>
          <p:cNvSpPr>
            <a:spLocks noGrp="1"/>
          </p:cNvSpPr>
          <p:nvPr>
            <p:ph type="sldNum" sz="quarter" idx="12"/>
          </p:nvPr>
        </p:nvSpPr>
        <p:spPr>
          <a:noFill/>
        </p:spPr>
        <p:txBody>
          <a:bodyPr/>
          <a:lstStyle/>
          <a:p>
            <a:fld id="{749A144A-2EA2-4675-9A83-6E54323CD7D4}" type="slidenum">
              <a:rPr lang="en-US" smtClean="0">
                <a:ea typeface="ＭＳ Ｐゴシック" pitchFamily="34" charset="-128"/>
              </a:rPr>
              <a:pPr/>
              <a:t>81</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228600" y="228600"/>
            <a:ext cx="8915400" cy="6248400"/>
          </a:xfrm>
        </p:spPr>
        <p:txBody>
          <a:bodyPr/>
          <a:lstStyle/>
          <a:p>
            <a:pPr algn="ctr" eaLnBrk="1" hangingPunct="1">
              <a:buFont typeface="Wingdings" pitchFamily="2" charset="2"/>
              <a:buNone/>
              <a:defRPr/>
            </a:pPr>
            <a:r>
              <a:rPr lang="en-US" sz="4400" u="sng" dirty="0" smtClean="0">
                <a:solidFill>
                  <a:schemeClr val="folHlink"/>
                </a:solidFill>
                <a:ea typeface="+mn-ea"/>
                <a:cs typeface="+mn-cs"/>
              </a:rPr>
              <a:t>OLD term	</a:t>
            </a:r>
            <a:r>
              <a:rPr lang="en-US" sz="4400" dirty="0" smtClean="0">
                <a:solidFill>
                  <a:schemeClr val="folHlink"/>
                </a:solidFill>
                <a:ea typeface="+mn-ea"/>
                <a:cs typeface="+mn-cs"/>
              </a:rPr>
              <a:t>		</a:t>
            </a:r>
            <a:r>
              <a:rPr lang="en-US" sz="4400" u="sng" dirty="0" smtClean="0">
                <a:solidFill>
                  <a:schemeClr val="folHlink"/>
                </a:solidFill>
                <a:ea typeface="+mn-ea"/>
                <a:cs typeface="+mn-cs"/>
              </a:rPr>
              <a:t>NEW term</a:t>
            </a:r>
            <a:endParaRPr lang="en-US" sz="4400" dirty="0" smtClean="0">
              <a:solidFill>
                <a:schemeClr val="folHlink"/>
              </a:solidFill>
              <a:ea typeface="+mn-ea"/>
              <a:cs typeface="+mn-cs"/>
            </a:endParaRPr>
          </a:p>
          <a:p>
            <a:pPr eaLnBrk="1" hangingPunct="1">
              <a:buFont typeface="Wingdings" pitchFamily="2" charset="2"/>
              <a:buNone/>
              <a:defRPr/>
            </a:pPr>
            <a:r>
              <a:rPr lang="en-US" sz="2000" b="1" dirty="0" smtClean="0">
                <a:ea typeface="+mn-ea"/>
                <a:cs typeface="+mn-cs"/>
              </a:rPr>
              <a:t>triphasic waves, </a:t>
            </a:r>
          </a:p>
          <a:p>
            <a:pPr eaLnBrk="1" hangingPunct="1">
              <a:buFont typeface="Wingdings" pitchFamily="2" charset="2"/>
              <a:buNone/>
              <a:defRPr/>
            </a:pPr>
            <a:r>
              <a:rPr lang="en-US" sz="2000" b="1" dirty="0" smtClean="0">
                <a:ea typeface="+mn-ea"/>
                <a:cs typeface="+mn-cs"/>
              </a:rPr>
              <a:t>most of record 	             = 	continuous 2/sec GPDs </a:t>
            </a:r>
          </a:p>
          <a:p>
            <a:pPr eaLnBrk="1" hangingPunct="1">
              <a:buFont typeface="Wingdings" pitchFamily="2" charset="2"/>
              <a:buNone/>
              <a:defRPr/>
            </a:pPr>
            <a:r>
              <a:rPr lang="en-US" sz="2000" b="1" dirty="0" smtClean="0">
                <a:ea typeface="+mn-ea"/>
                <a:cs typeface="+mn-cs"/>
              </a:rPr>
              <a:t>						[with triphasic morphology can be     					added]</a:t>
            </a:r>
          </a:p>
          <a:p>
            <a:pPr eaLnBrk="1" hangingPunct="1">
              <a:buFont typeface="Wingdings" pitchFamily="2" charset="2"/>
              <a:buNone/>
              <a:defRPr/>
            </a:pPr>
            <a:r>
              <a:rPr lang="en-US" sz="2000" b="1" dirty="0" smtClean="0">
                <a:ea typeface="+mn-ea"/>
                <a:cs typeface="+mn-cs"/>
              </a:rPr>
              <a:t>PLEDs				=	LPDs</a:t>
            </a:r>
          </a:p>
          <a:p>
            <a:pPr eaLnBrk="1" hangingPunct="1">
              <a:buFont typeface="Wingdings" pitchFamily="2" charset="2"/>
              <a:buNone/>
              <a:defRPr/>
            </a:pPr>
            <a:r>
              <a:rPr lang="en-US" sz="2000" b="1" dirty="0" smtClean="0">
                <a:ea typeface="+mn-ea"/>
                <a:cs typeface="+mn-cs"/>
              </a:rPr>
              <a:t>BIPLEDs			=	BIPDs</a:t>
            </a:r>
          </a:p>
          <a:p>
            <a:pPr eaLnBrk="1" hangingPunct="1">
              <a:buFont typeface="Wingdings" pitchFamily="2" charset="2"/>
              <a:buNone/>
              <a:defRPr/>
            </a:pPr>
            <a:r>
              <a:rPr lang="en-US" sz="2000" b="1" dirty="0" smtClean="0">
                <a:ea typeface="+mn-ea"/>
                <a:cs typeface="+mn-cs"/>
              </a:rPr>
              <a:t>GPEDs/PEDs			=	GPDs </a:t>
            </a:r>
          </a:p>
          <a:p>
            <a:pPr eaLnBrk="1" hangingPunct="1">
              <a:buFont typeface="Wingdings" pitchFamily="2" charset="2"/>
              <a:buNone/>
              <a:defRPr/>
            </a:pPr>
            <a:r>
              <a:rPr lang="en-US" sz="2000" b="1" dirty="0" smtClean="0">
                <a:ea typeface="+mn-ea"/>
                <a:cs typeface="+mn-cs"/>
              </a:rPr>
              <a:t>FIRDA	                                       =	Occasional brief 2/sec GRDA </a:t>
            </a:r>
          </a:p>
          <a:p>
            <a:pPr eaLnBrk="1" hangingPunct="1">
              <a:buFont typeface="Wingdings" pitchFamily="2" charset="2"/>
              <a:buNone/>
              <a:defRPr/>
            </a:pPr>
            <a:r>
              <a:rPr lang="en-US" sz="2000" b="1" dirty="0" smtClean="0">
                <a:ea typeface="+mn-ea"/>
                <a:cs typeface="+mn-cs"/>
              </a:rPr>
              <a:t>						(if 1-10% of record); (frontally 						predominant can be added)</a:t>
            </a:r>
          </a:p>
          <a:p>
            <a:pPr eaLnBrk="1" hangingPunct="1">
              <a:buFont typeface="Wingdings" pitchFamily="2" charset="2"/>
              <a:buNone/>
              <a:defRPr/>
            </a:pPr>
            <a:r>
              <a:rPr lang="en-US" sz="2000" b="1" dirty="0" smtClean="0">
                <a:ea typeface="+mn-ea"/>
                <a:cs typeface="+mn-cs"/>
              </a:rPr>
              <a:t>PLEDS+			=	LPDs+</a:t>
            </a:r>
          </a:p>
          <a:p>
            <a:pPr eaLnBrk="1" hangingPunct="1">
              <a:buFont typeface="Wingdings" pitchFamily="2" charset="2"/>
              <a:buNone/>
              <a:defRPr/>
            </a:pPr>
            <a:r>
              <a:rPr lang="en-US" sz="2000" b="1" dirty="0" smtClean="0">
                <a:ea typeface="+mn-ea"/>
                <a:cs typeface="+mn-cs"/>
              </a:rPr>
              <a:t>SIRPIDs w/ focal evolving RDA=	SI-Evolving LRDA</a:t>
            </a:r>
          </a:p>
          <a:p>
            <a:pPr eaLnBrk="1" hangingPunct="1">
              <a:buFont typeface="Wingdings" pitchFamily="2" charset="2"/>
              <a:buNone/>
              <a:defRPr/>
            </a:pPr>
            <a:r>
              <a:rPr lang="en-US" sz="2000" b="1" dirty="0" smtClean="0">
                <a:ea typeface="+mn-ea"/>
                <a:cs typeface="+mn-cs"/>
              </a:rPr>
              <a:t>Lateralized seizure, 		=	Evolving LRDA</a:t>
            </a:r>
          </a:p>
          <a:p>
            <a:pPr eaLnBrk="1" hangingPunct="1">
              <a:buFont typeface="Wingdings" pitchFamily="2" charset="2"/>
              <a:buNone/>
              <a:defRPr/>
            </a:pPr>
            <a:r>
              <a:rPr lang="en-US" sz="2000" b="1" dirty="0" smtClean="0">
                <a:ea typeface="+mn-ea"/>
                <a:cs typeface="+mn-cs"/>
              </a:rPr>
              <a:t>delta frequency	</a:t>
            </a:r>
          </a:p>
          <a:p>
            <a:pPr eaLnBrk="1" hangingPunct="1">
              <a:buFont typeface="Wingdings" pitchFamily="2" charset="2"/>
              <a:buNone/>
              <a:defRPr/>
            </a:pPr>
            <a:r>
              <a:rPr lang="en-US" sz="2000" b="1" dirty="0" err="1" smtClean="0">
                <a:ea typeface="+mn-ea"/>
                <a:cs typeface="+mn-cs"/>
              </a:rPr>
              <a:t>Semirhythmic</a:t>
            </a:r>
            <a:r>
              <a:rPr lang="en-US" sz="2000" b="1" dirty="0" smtClean="0">
                <a:ea typeface="+mn-ea"/>
                <a:cs typeface="+mn-cs"/>
              </a:rPr>
              <a:t> delta		=	Quasi-RDA</a:t>
            </a:r>
          </a:p>
        </p:txBody>
      </p:sp>
      <p:sp>
        <p:nvSpPr>
          <p:cNvPr id="179202" name="Espace réservé du numéro de diapositive 1"/>
          <p:cNvSpPr>
            <a:spLocks noGrp="1"/>
          </p:cNvSpPr>
          <p:nvPr>
            <p:ph type="sldNum" sz="quarter" idx="12"/>
          </p:nvPr>
        </p:nvSpPr>
        <p:spPr>
          <a:noFill/>
        </p:spPr>
        <p:txBody>
          <a:bodyPr/>
          <a:lstStyle/>
          <a:p>
            <a:fld id="{80980802-83D1-42B6-A793-937935B1C5D4}" type="slidenum">
              <a:rPr lang="en-US" smtClean="0">
                <a:ea typeface="ＭＳ Ｐゴシック" pitchFamily="34" charset="-128"/>
              </a:rPr>
              <a:pPr/>
              <a:t>82</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Summary: Main Terms</a:t>
            </a:r>
          </a:p>
        </p:txBody>
      </p:sp>
      <p:sp>
        <p:nvSpPr>
          <p:cNvPr id="141315" name="Rectangle 3"/>
          <p:cNvSpPr>
            <a:spLocks noGrp="1" noChangeArrowheads="1"/>
          </p:cNvSpPr>
          <p:nvPr>
            <p:ph type="body" idx="1"/>
          </p:nvPr>
        </p:nvSpPr>
        <p:spPr/>
        <p:txBody>
          <a:bodyPr/>
          <a:lstStyle/>
          <a:p>
            <a:pPr marL="609600" indent="-609600" eaLnBrk="1" hangingPunct="1">
              <a:lnSpc>
                <a:spcPct val="90000"/>
              </a:lnSpc>
              <a:defRPr/>
            </a:pPr>
            <a:r>
              <a:rPr lang="en-US" sz="2400" dirty="0" smtClean="0">
                <a:effectLst>
                  <a:outerShdw blurRad="38100" dist="38100" dir="2700000" algn="tl">
                    <a:srgbClr val="000000">
                      <a:alpha val="43137"/>
                    </a:srgbClr>
                  </a:outerShdw>
                </a:effectLst>
                <a:ea typeface="+mn-ea"/>
                <a:cs typeface="+mn-cs"/>
              </a:rPr>
              <a:t>Generalized (G); OR </a:t>
            </a:r>
          </a:p>
          <a:p>
            <a:pPr marL="609600" indent="-609600" eaLnBrk="1" hangingPunct="1">
              <a:lnSpc>
                <a:spcPct val="90000"/>
              </a:lnSpc>
              <a:defRPr/>
            </a:pPr>
            <a:r>
              <a:rPr lang="en-US" sz="2400" dirty="0" smtClean="0">
                <a:effectLst>
                  <a:outerShdw blurRad="38100" dist="38100" dir="2700000" algn="tl">
                    <a:srgbClr val="000000">
                      <a:alpha val="43137"/>
                    </a:srgbClr>
                  </a:outerShdw>
                </a:effectLst>
                <a:ea typeface="+mn-ea"/>
                <a:cs typeface="+mn-cs"/>
              </a:rPr>
              <a:t>Lateralized (L); OR </a:t>
            </a:r>
          </a:p>
          <a:p>
            <a:pPr marL="609600" indent="-609600" eaLnBrk="1" hangingPunct="1">
              <a:lnSpc>
                <a:spcPct val="90000"/>
              </a:lnSpc>
              <a:defRPr/>
            </a:pPr>
            <a:r>
              <a:rPr lang="en-US" sz="2400" dirty="0" smtClean="0">
                <a:effectLst>
                  <a:outerShdw blurRad="38100" dist="38100" dir="2700000" algn="tl">
                    <a:srgbClr val="000000">
                      <a:alpha val="43137"/>
                    </a:srgbClr>
                  </a:outerShdw>
                </a:effectLst>
                <a:ea typeface="+mn-ea"/>
                <a:cs typeface="+mn-cs"/>
              </a:rPr>
              <a:t>Bilateral Independent (BI); OR </a:t>
            </a:r>
          </a:p>
          <a:p>
            <a:pPr marL="609600" indent="-609600" eaLnBrk="1" hangingPunct="1">
              <a:lnSpc>
                <a:spcPct val="90000"/>
              </a:lnSpc>
              <a:defRPr/>
            </a:pPr>
            <a:r>
              <a:rPr lang="en-US" sz="2400" dirty="0" smtClean="0">
                <a:effectLst>
                  <a:outerShdw blurRad="38100" dist="38100" dir="2700000" algn="tl">
                    <a:srgbClr val="000000">
                      <a:alpha val="43137"/>
                    </a:srgbClr>
                  </a:outerShdw>
                </a:effectLst>
                <a:ea typeface="+mn-ea"/>
                <a:cs typeface="+mn-cs"/>
              </a:rPr>
              <a:t>Multifocal (Mf)</a:t>
            </a:r>
          </a:p>
          <a:p>
            <a:pPr marL="609600" indent="-609600" eaLnBrk="1" hangingPunct="1">
              <a:lnSpc>
                <a:spcPct val="90000"/>
              </a:lnSpc>
              <a:buFont typeface="Wingdings" pitchFamily="2" charset="2"/>
              <a:buNone/>
              <a:defRPr/>
            </a:pPr>
            <a:endParaRPr lang="en-US" sz="2400" dirty="0" smtClean="0">
              <a:effectLst>
                <a:outerShdw blurRad="38100" dist="38100" dir="2700000" algn="tl">
                  <a:srgbClr val="000000">
                    <a:alpha val="43137"/>
                  </a:srgbClr>
                </a:outerShdw>
              </a:effectLst>
              <a:ea typeface="+mn-ea"/>
              <a:cs typeface="+mn-cs"/>
            </a:endParaRPr>
          </a:p>
          <a:p>
            <a:pPr marL="609600" indent="-609600" eaLnBrk="1" hangingPunct="1">
              <a:lnSpc>
                <a:spcPct val="90000"/>
              </a:lnSpc>
              <a:buFont typeface="Wingdings" pitchFamily="2" charset="2"/>
              <a:buNone/>
              <a:defRPr/>
            </a:pPr>
            <a:r>
              <a:rPr lang="en-US" sz="2400" dirty="0" smtClean="0">
                <a:effectLst>
                  <a:outerShdw blurRad="38100" dist="38100" dir="2700000" algn="tl">
                    <a:srgbClr val="000000">
                      <a:alpha val="43137"/>
                    </a:srgbClr>
                  </a:outerShdw>
                </a:effectLst>
                <a:ea typeface="+mn-ea"/>
                <a:cs typeface="+mn-cs"/>
              </a:rPr>
              <a:t>AND</a:t>
            </a:r>
          </a:p>
          <a:p>
            <a:pPr marL="609600" indent="-609600" eaLnBrk="1" hangingPunct="1">
              <a:lnSpc>
                <a:spcPct val="90000"/>
              </a:lnSpc>
              <a:buFont typeface="Wingdings" pitchFamily="2" charset="2"/>
              <a:buNone/>
              <a:defRPr/>
            </a:pPr>
            <a:endParaRPr lang="en-US" sz="2400" dirty="0" smtClean="0">
              <a:effectLst>
                <a:outerShdw blurRad="38100" dist="38100" dir="2700000" algn="tl">
                  <a:srgbClr val="000000">
                    <a:alpha val="43137"/>
                  </a:srgbClr>
                </a:outerShdw>
              </a:effectLst>
              <a:ea typeface="+mn-ea"/>
              <a:cs typeface="+mn-cs"/>
            </a:endParaRPr>
          </a:p>
          <a:p>
            <a:pPr marL="609600" indent="-609600" eaLnBrk="1" hangingPunct="1">
              <a:lnSpc>
                <a:spcPct val="90000"/>
              </a:lnSpc>
              <a:defRPr/>
            </a:pPr>
            <a:r>
              <a:rPr lang="en-US" sz="2400" dirty="0" smtClean="0">
                <a:effectLst>
                  <a:outerShdw blurRad="38100" dist="38100" dir="2700000" algn="tl">
                    <a:srgbClr val="000000">
                      <a:alpha val="43137"/>
                    </a:srgbClr>
                  </a:outerShdw>
                </a:effectLst>
                <a:ea typeface="+mn-ea"/>
                <a:cs typeface="+mn-cs"/>
              </a:rPr>
              <a:t>Periodic Discharges (PDs);  OR </a:t>
            </a:r>
          </a:p>
          <a:p>
            <a:pPr marL="609600" indent="-609600" eaLnBrk="1" hangingPunct="1">
              <a:lnSpc>
                <a:spcPct val="90000"/>
              </a:lnSpc>
              <a:defRPr/>
            </a:pPr>
            <a:r>
              <a:rPr lang="en-US" sz="2400" dirty="0" smtClean="0">
                <a:effectLst>
                  <a:outerShdw blurRad="38100" dist="38100" dir="2700000" algn="tl">
                    <a:srgbClr val="000000">
                      <a:alpha val="43137"/>
                    </a:srgbClr>
                  </a:outerShdw>
                </a:effectLst>
                <a:ea typeface="+mn-ea"/>
                <a:cs typeface="+mn-cs"/>
              </a:rPr>
              <a:t>Rhythmic Delta Activity (RDA);  OR </a:t>
            </a:r>
          </a:p>
          <a:p>
            <a:pPr marL="609600" indent="-609600" eaLnBrk="1" hangingPunct="1">
              <a:lnSpc>
                <a:spcPct val="90000"/>
              </a:lnSpc>
              <a:defRPr/>
            </a:pPr>
            <a:r>
              <a:rPr lang="en-US" sz="2400" dirty="0" smtClean="0">
                <a:effectLst>
                  <a:outerShdw blurRad="38100" dist="38100" dir="2700000" algn="tl">
                    <a:srgbClr val="000000">
                      <a:alpha val="43137"/>
                    </a:srgbClr>
                  </a:outerShdw>
                </a:effectLst>
                <a:ea typeface="+mn-ea"/>
                <a:cs typeface="+mn-cs"/>
              </a:rPr>
              <a:t>Spike-and-Wave or Sharp-and-Wave (SW)</a:t>
            </a:r>
          </a:p>
          <a:p>
            <a:pPr marL="609600" indent="-609600" eaLnBrk="1" hangingPunct="1">
              <a:lnSpc>
                <a:spcPct val="90000"/>
              </a:lnSpc>
              <a:defRPr/>
            </a:pPr>
            <a:endParaRPr lang="en-US" sz="2400" dirty="0" smtClean="0">
              <a:effectLst>
                <a:outerShdw blurRad="38100" dist="38100" dir="2700000" algn="tl">
                  <a:srgbClr val="000000">
                    <a:alpha val="43137"/>
                  </a:srgbClr>
                </a:outerShdw>
              </a:effectLst>
              <a:ea typeface="+mn-ea"/>
              <a:cs typeface="+mn-cs"/>
            </a:endParaRPr>
          </a:p>
          <a:p>
            <a:pPr marL="609600" indent="-609600" eaLnBrk="1" hangingPunct="1">
              <a:lnSpc>
                <a:spcPct val="90000"/>
              </a:lnSpc>
              <a:defRPr/>
            </a:pPr>
            <a:endParaRPr lang="en-US" sz="2400" dirty="0" smtClean="0">
              <a:effectLst>
                <a:outerShdw blurRad="38100" dist="38100" dir="2700000" algn="tl">
                  <a:srgbClr val="000000">
                    <a:alpha val="43137"/>
                  </a:srgbClr>
                </a:outerShdw>
              </a:effectLst>
              <a:ea typeface="+mn-ea"/>
              <a:cs typeface="+mn-cs"/>
            </a:endParaRPr>
          </a:p>
          <a:p>
            <a:pPr marL="609600" indent="-609600" eaLnBrk="1" hangingPunct="1">
              <a:lnSpc>
                <a:spcPct val="90000"/>
              </a:lnSpc>
              <a:defRPr/>
            </a:pPr>
            <a:endParaRPr lang="en-US" sz="2800" dirty="0" smtClean="0">
              <a:effectLst>
                <a:outerShdw blurRad="38100" dist="38100" dir="2700000" algn="tl">
                  <a:srgbClr val="000000">
                    <a:alpha val="43137"/>
                  </a:srgbClr>
                </a:outerShdw>
              </a:effectLst>
              <a:ea typeface="+mn-ea"/>
              <a:cs typeface="+mn-cs"/>
            </a:endParaRPr>
          </a:p>
        </p:txBody>
      </p:sp>
      <p:sp>
        <p:nvSpPr>
          <p:cNvPr id="181251" name="Espace réservé du numéro de diapositive 1"/>
          <p:cNvSpPr>
            <a:spLocks noGrp="1"/>
          </p:cNvSpPr>
          <p:nvPr>
            <p:ph type="sldNum" sz="quarter" idx="12"/>
          </p:nvPr>
        </p:nvSpPr>
        <p:spPr>
          <a:noFill/>
        </p:spPr>
        <p:txBody>
          <a:bodyPr/>
          <a:lstStyle/>
          <a:p>
            <a:fld id="{710CE844-C855-4DBA-959E-9752CB9AF545}" type="slidenum">
              <a:rPr lang="en-US" smtClean="0">
                <a:ea typeface="ＭＳ Ｐゴシック" pitchFamily="34" charset="-128"/>
              </a:rPr>
              <a:pPr/>
              <a:t>83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smtClean="0">
                <a:solidFill>
                  <a:srgbClr val="FFFF00"/>
                </a:solidFill>
                <a:ea typeface="ＭＳ Ｐゴシック" pitchFamily="34" charset="-128"/>
              </a:rPr>
              <a:t>Summary: Modifiers</a:t>
            </a:r>
          </a:p>
        </p:txBody>
      </p:sp>
      <p:sp>
        <p:nvSpPr>
          <p:cNvPr id="183298" name="Rectangle 3"/>
          <p:cNvSpPr>
            <a:spLocks noGrp="1" noChangeArrowheads="1"/>
          </p:cNvSpPr>
          <p:nvPr>
            <p:ph type="body" idx="1"/>
          </p:nvPr>
        </p:nvSpPr>
        <p:spPr/>
        <p:txBody>
          <a:bodyPr/>
          <a:lstStyle/>
          <a:p>
            <a:pPr marL="609600" indent="-609600" eaLnBrk="1" hangingPunct="1">
              <a:lnSpc>
                <a:spcPct val="90000"/>
              </a:lnSpc>
            </a:pPr>
            <a:r>
              <a:rPr lang="en-US" sz="2400" smtClean="0">
                <a:ea typeface="ＭＳ Ｐゴシック" pitchFamily="34" charset="-128"/>
              </a:rPr>
              <a:t>Prevalence</a:t>
            </a:r>
          </a:p>
          <a:p>
            <a:pPr marL="609600" indent="-609600" eaLnBrk="1" hangingPunct="1">
              <a:lnSpc>
                <a:spcPct val="90000"/>
              </a:lnSpc>
            </a:pPr>
            <a:r>
              <a:rPr lang="en-US" sz="2400" smtClean="0">
                <a:ea typeface="ＭＳ Ｐゴシック" pitchFamily="34" charset="-128"/>
              </a:rPr>
              <a:t>Duration  </a:t>
            </a:r>
          </a:p>
          <a:p>
            <a:pPr marL="609600" indent="-609600" eaLnBrk="1" hangingPunct="1">
              <a:lnSpc>
                <a:spcPct val="90000"/>
              </a:lnSpc>
            </a:pPr>
            <a:r>
              <a:rPr lang="en-US" sz="2400" smtClean="0">
                <a:ea typeface="ＭＳ Ｐゴシック" pitchFamily="34" charset="-128"/>
              </a:rPr>
              <a:t>Frequency </a:t>
            </a:r>
          </a:p>
          <a:p>
            <a:pPr marL="609600" indent="-609600" eaLnBrk="1" hangingPunct="1">
              <a:lnSpc>
                <a:spcPct val="90000"/>
              </a:lnSpc>
            </a:pPr>
            <a:r>
              <a:rPr lang="en-US" sz="2400" smtClean="0">
                <a:ea typeface="ＭＳ Ｐゴシック" pitchFamily="34" charset="-128"/>
              </a:rPr>
              <a:t>Phases</a:t>
            </a:r>
          </a:p>
          <a:p>
            <a:pPr marL="609600" indent="-609600" eaLnBrk="1" hangingPunct="1">
              <a:lnSpc>
                <a:spcPct val="90000"/>
              </a:lnSpc>
            </a:pPr>
            <a:r>
              <a:rPr lang="en-US" sz="2400" smtClean="0">
                <a:ea typeface="ＭＳ Ｐゴシック" pitchFamily="34" charset="-128"/>
              </a:rPr>
              <a:t>Sharpness</a:t>
            </a:r>
          </a:p>
          <a:p>
            <a:pPr marL="609600" indent="-609600" eaLnBrk="1" hangingPunct="1">
              <a:lnSpc>
                <a:spcPct val="90000"/>
              </a:lnSpc>
            </a:pPr>
            <a:r>
              <a:rPr lang="en-US" sz="2400" smtClean="0">
                <a:ea typeface="ＭＳ Ｐゴシック" pitchFamily="34" charset="-128"/>
              </a:rPr>
              <a:t>Amplitude</a:t>
            </a:r>
          </a:p>
          <a:p>
            <a:pPr marL="609600" indent="-609600" eaLnBrk="1" hangingPunct="1">
              <a:lnSpc>
                <a:spcPct val="90000"/>
              </a:lnSpc>
            </a:pPr>
            <a:r>
              <a:rPr lang="en-US" sz="2400" smtClean="0">
                <a:ea typeface="ＭＳ Ｐゴシック" pitchFamily="34" charset="-128"/>
              </a:rPr>
              <a:t>Polarity</a:t>
            </a:r>
          </a:p>
          <a:p>
            <a:pPr marL="609600" indent="-609600" eaLnBrk="1" hangingPunct="1">
              <a:lnSpc>
                <a:spcPct val="90000"/>
              </a:lnSpc>
            </a:pPr>
            <a:r>
              <a:rPr lang="en-US" sz="2400" smtClean="0">
                <a:ea typeface="ＭＳ Ｐゴシック" pitchFamily="34" charset="-128"/>
              </a:rPr>
              <a:t>Stimulus-Induced (SI) </a:t>
            </a:r>
          </a:p>
          <a:p>
            <a:pPr marL="609600" indent="-609600" eaLnBrk="1" hangingPunct="1">
              <a:lnSpc>
                <a:spcPct val="90000"/>
              </a:lnSpc>
            </a:pPr>
            <a:r>
              <a:rPr lang="en-US" sz="2400" smtClean="0">
                <a:ea typeface="ＭＳ Ｐゴシック" pitchFamily="34" charset="-128"/>
              </a:rPr>
              <a:t>Evolving OR Fluctuating</a:t>
            </a:r>
          </a:p>
          <a:p>
            <a:pPr marL="609600" indent="-609600" eaLnBrk="1" hangingPunct="1">
              <a:lnSpc>
                <a:spcPct val="90000"/>
              </a:lnSpc>
            </a:pPr>
            <a:r>
              <a:rPr lang="en-US" sz="2400" smtClean="0">
                <a:ea typeface="ＭＳ Ｐゴシック" pitchFamily="34" charset="-128"/>
              </a:rPr>
              <a:t>Plus (+) </a:t>
            </a:r>
          </a:p>
        </p:txBody>
      </p:sp>
      <p:sp>
        <p:nvSpPr>
          <p:cNvPr id="183299" name="Espace réservé du numéro de diapositive 1"/>
          <p:cNvSpPr>
            <a:spLocks noGrp="1"/>
          </p:cNvSpPr>
          <p:nvPr>
            <p:ph type="sldNum" sz="quarter" idx="12"/>
          </p:nvPr>
        </p:nvSpPr>
        <p:spPr>
          <a:noFill/>
        </p:spPr>
        <p:txBody>
          <a:bodyPr/>
          <a:lstStyle/>
          <a:p>
            <a:fld id="{D9A03446-7B93-4DB1-A703-0B6DFFED57FF}" type="slidenum">
              <a:rPr lang="en-US" smtClean="0">
                <a:ea typeface="ＭＳ Ｐゴシック" pitchFamily="34" charset="-128"/>
              </a:rPr>
              <a:pPr/>
              <a:t>84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4"/>
          <p:cNvSpPr>
            <a:spLocks noGrp="1" noChangeArrowheads="1"/>
          </p:cNvSpPr>
          <p:nvPr>
            <p:ph type="title"/>
          </p:nvPr>
        </p:nvSpPr>
        <p:spPr/>
        <p:txBody>
          <a:bodyPr/>
          <a:lstStyle/>
          <a:p>
            <a:pPr eaLnBrk="1" hangingPunct="1"/>
            <a:r>
              <a:rPr lang="en-US" smtClean="0">
                <a:ea typeface="ＭＳ Ｐゴシック" pitchFamily="34" charset="-128"/>
              </a:rPr>
              <a:t>The End!</a:t>
            </a:r>
          </a:p>
        </p:txBody>
      </p:sp>
      <p:pic>
        <p:nvPicPr>
          <p:cNvPr id="185346" name="Picture 5" descr="SleepingDog in Hammock"/>
          <p:cNvPicPr>
            <a:picLocks noChangeAspect="1" noChangeArrowheads="1"/>
          </p:cNvPicPr>
          <p:nvPr/>
        </p:nvPicPr>
        <p:blipFill>
          <a:blip r:embed="rId3"/>
          <a:srcRect/>
          <a:stretch>
            <a:fillRect/>
          </a:stretch>
        </p:blipFill>
        <p:spPr bwMode="auto">
          <a:xfrm>
            <a:off x="1700213" y="2305050"/>
            <a:ext cx="5743575" cy="2247900"/>
          </a:xfrm>
          <a:prstGeom prst="rect">
            <a:avLst/>
          </a:prstGeom>
          <a:noFill/>
          <a:ln w="9525">
            <a:noFill/>
            <a:miter lim="800000"/>
            <a:headEnd/>
            <a:tailEnd/>
          </a:ln>
        </p:spPr>
      </p:pic>
      <p:sp>
        <p:nvSpPr>
          <p:cNvPr id="185347" name="Espace réservé du numéro de diapositive 1"/>
          <p:cNvSpPr>
            <a:spLocks noGrp="1"/>
          </p:cNvSpPr>
          <p:nvPr>
            <p:ph type="sldNum" sz="quarter" idx="12"/>
          </p:nvPr>
        </p:nvSpPr>
        <p:spPr>
          <a:noFill/>
        </p:spPr>
        <p:txBody>
          <a:bodyPr/>
          <a:lstStyle/>
          <a:p>
            <a:fld id="{5BB22399-DD3F-4FAF-8596-0C5C7CAEFEBD}" type="slidenum">
              <a:rPr lang="en-US" smtClean="0">
                <a:ea typeface="ＭＳ Ｐゴシック" pitchFamily="34" charset="-128"/>
              </a:rPr>
              <a:pPr/>
              <a:t>85</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0"/>
            <a:ext cx="8229600" cy="1139825"/>
          </a:xfrm>
        </p:spPr>
        <p:txBody>
          <a:bodyPr/>
          <a:lstStyle/>
          <a:p>
            <a:pPr eaLnBrk="1" hangingPunct="1"/>
            <a:r>
              <a:rPr lang="en-US" sz="3600" u="sng" smtClean="0">
                <a:solidFill>
                  <a:srgbClr val="FFFF00"/>
                </a:solidFill>
                <a:ea typeface="ＭＳ Ｐゴシック" pitchFamily="34" charset="-128"/>
              </a:rPr>
              <a:t>Main Term #1</a:t>
            </a:r>
            <a:r>
              <a:rPr lang="en-US" sz="3600" smtClean="0">
                <a:solidFill>
                  <a:srgbClr val="FFFF00"/>
                </a:solidFill>
                <a:ea typeface="ＭＳ Ｐゴシック" pitchFamily="34" charset="-128"/>
              </a:rPr>
              <a:t>: Optional additional informations</a:t>
            </a:r>
            <a:endParaRPr lang="en-US" sz="3600" u="sng" smtClean="0">
              <a:solidFill>
                <a:srgbClr val="FFFF00"/>
              </a:solidFill>
              <a:ea typeface="ＭＳ Ｐゴシック" pitchFamily="34" charset="-128"/>
            </a:endParaRPr>
          </a:p>
        </p:txBody>
      </p:sp>
      <p:sp>
        <p:nvSpPr>
          <p:cNvPr id="67587" name="Rectangle 3"/>
          <p:cNvSpPr>
            <a:spLocks noGrp="1" noChangeArrowheads="1"/>
          </p:cNvSpPr>
          <p:nvPr>
            <p:ph type="body" idx="1"/>
          </p:nvPr>
        </p:nvSpPr>
        <p:spPr>
          <a:xfrm>
            <a:off x="228600" y="1066800"/>
            <a:ext cx="8839200" cy="5791200"/>
          </a:xfrm>
        </p:spPr>
        <p:txBody>
          <a:bodyPr/>
          <a:lstStyle/>
          <a:p>
            <a:pPr eaLnBrk="1" hangingPunct="1">
              <a:lnSpc>
                <a:spcPct val="80000"/>
              </a:lnSpc>
              <a:buFont typeface="Wingdings" pitchFamily="2" charset="2"/>
              <a:buNone/>
              <a:defRPr/>
            </a:pPr>
            <a:endParaRPr lang="en-US" sz="2200" dirty="0" smtClean="0">
              <a:ea typeface="ＭＳ Ｐゴシック"/>
              <a:cs typeface="ＭＳ Ｐゴシック"/>
            </a:endParaRPr>
          </a:p>
          <a:p>
            <a:pPr lvl="1" eaLnBrk="1" hangingPunct="1">
              <a:lnSpc>
                <a:spcPct val="80000"/>
              </a:lnSpc>
              <a:defRPr/>
            </a:pPr>
            <a:endParaRPr lang="en-US" sz="2200" dirty="0" smtClean="0">
              <a:ea typeface="ＭＳ Ｐゴシック"/>
            </a:endParaRPr>
          </a:p>
          <a:p>
            <a:pPr marL="342900" lvl="1" indent="-342900" eaLnBrk="1" hangingPunct="1">
              <a:lnSpc>
                <a:spcPct val="80000"/>
              </a:lnSpc>
              <a:buClr>
                <a:schemeClr val="hlink"/>
              </a:buClr>
              <a:defRPr/>
            </a:pPr>
            <a:r>
              <a:rPr lang="en-US" sz="2200" dirty="0"/>
              <a:t>F</a:t>
            </a:r>
            <a:r>
              <a:rPr lang="en-US" sz="2200" dirty="0" smtClean="0"/>
              <a:t>or the purpose of this nomenclature, </a:t>
            </a:r>
            <a:r>
              <a:rPr lang="en-US" sz="2200" dirty="0"/>
              <a:t>the term “generalized” refers to any bilateral, bisynchronous and symmetric pattern, even if it has a restricted field [e.g. bifrontal])”</a:t>
            </a:r>
            <a:r>
              <a:rPr lang="fr-FR" sz="2200" dirty="0"/>
              <a:t> </a:t>
            </a:r>
            <a:endParaRPr lang="en-US" sz="2200" dirty="0" smtClean="0">
              <a:solidFill>
                <a:srgbClr val="FFFFFF"/>
              </a:solidFill>
              <a:ea typeface="ＭＳ Ｐゴシック"/>
            </a:endParaRPr>
          </a:p>
          <a:p>
            <a:pPr marL="342900" lvl="1" indent="-342900" eaLnBrk="1" hangingPunct="1">
              <a:lnSpc>
                <a:spcPct val="80000"/>
              </a:lnSpc>
              <a:buClr>
                <a:schemeClr val="hlink"/>
              </a:buClr>
              <a:defRPr/>
            </a:pPr>
            <a:endParaRPr lang="en-US" sz="2200" dirty="0" smtClean="0">
              <a:solidFill>
                <a:srgbClr val="FFFFFF"/>
              </a:solidFill>
              <a:ea typeface="ＭＳ Ｐゴシック"/>
            </a:endParaRPr>
          </a:p>
          <a:p>
            <a:pPr marL="342900" lvl="1" indent="-342900" eaLnBrk="1" hangingPunct="1">
              <a:lnSpc>
                <a:spcPct val="80000"/>
              </a:lnSpc>
              <a:buClr>
                <a:schemeClr val="hlink"/>
              </a:buClr>
              <a:defRPr/>
            </a:pPr>
            <a:r>
              <a:rPr lang="en-US" sz="2200" dirty="0" smtClean="0">
                <a:solidFill>
                  <a:srgbClr val="FFFFFF"/>
                </a:solidFill>
                <a:ea typeface="ＭＳ Ｐゴシック"/>
              </a:rPr>
              <a:t>Bifrontal </a:t>
            </a:r>
            <a:r>
              <a:rPr lang="en-US" sz="2200" dirty="0">
                <a:solidFill>
                  <a:srgbClr val="FFFFFF"/>
                </a:solidFill>
                <a:ea typeface="ＭＳ Ｐゴシック"/>
              </a:rPr>
              <a:t>or </a:t>
            </a:r>
            <a:r>
              <a:rPr lang="en-US" sz="2200" dirty="0" err="1">
                <a:solidFill>
                  <a:srgbClr val="FFFFFF"/>
                </a:solidFill>
                <a:ea typeface="ＭＳ Ｐゴシック"/>
              </a:rPr>
              <a:t>bioccipital</a:t>
            </a:r>
            <a:r>
              <a:rPr lang="en-US" sz="2200" dirty="0">
                <a:solidFill>
                  <a:srgbClr val="FFFFFF"/>
                </a:solidFill>
                <a:ea typeface="ＭＳ Ｐゴシック"/>
              </a:rPr>
              <a:t> patterns are termed </a:t>
            </a:r>
            <a:r>
              <a:rPr lang="ja-JP" altLang="en-US" sz="2200" dirty="0">
                <a:solidFill>
                  <a:srgbClr val="FFFFFF"/>
                </a:solidFill>
                <a:ea typeface="ＭＳ Ｐゴシック"/>
              </a:rPr>
              <a:t>‘</a:t>
            </a:r>
            <a:r>
              <a:rPr lang="en-US" altLang="ja-JP" sz="2200" dirty="0">
                <a:solidFill>
                  <a:srgbClr val="FFFFFF"/>
                </a:solidFill>
                <a:ea typeface="ＭＳ Ｐゴシック"/>
              </a:rPr>
              <a:t>generalized, with frontal predominance</a:t>
            </a:r>
            <a:r>
              <a:rPr lang="ja-JP" altLang="en-US" sz="2200" dirty="0">
                <a:solidFill>
                  <a:srgbClr val="FFFFFF"/>
                </a:solidFill>
                <a:ea typeface="ＭＳ Ｐゴシック"/>
              </a:rPr>
              <a:t>’</a:t>
            </a:r>
            <a:r>
              <a:rPr lang="en-US" altLang="ja-JP" sz="2200" dirty="0">
                <a:solidFill>
                  <a:srgbClr val="FFFFFF"/>
                </a:solidFill>
                <a:ea typeface="ＭＳ Ｐゴシック"/>
              </a:rPr>
              <a:t> or </a:t>
            </a:r>
            <a:r>
              <a:rPr lang="ja-JP" altLang="en-US" sz="2200" dirty="0">
                <a:solidFill>
                  <a:srgbClr val="FFFFFF"/>
                </a:solidFill>
                <a:ea typeface="ＭＳ Ｐゴシック"/>
              </a:rPr>
              <a:t>‘</a:t>
            </a:r>
            <a:r>
              <a:rPr lang="en-US" altLang="ja-JP" sz="2200" dirty="0">
                <a:solidFill>
                  <a:srgbClr val="FFFFFF"/>
                </a:solidFill>
                <a:ea typeface="ＭＳ Ｐゴシック"/>
              </a:rPr>
              <a:t>generalized, with occipital predominance</a:t>
            </a:r>
            <a:r>
              <a:rPr lang="ja-JP" altLang="en-US" sz="2200" dirty="0" smtClean="0">
                <a:solidFill>
                  <a:srgbClr val="FFFFFF"/>
                </a:solidFill>
                <a:ea typeface="ＭＳ Ｐゴシック"/>
              </a:rPr>
              <a:t>’</a:t>
            </a:r>
            <a:endParaRPr lang="nl-BE" altLang="ja-JP" sz="2200" dirty="0" smtClean="0">
              <a:solidFill>
                <a:srgbClr val="FFFFFF"/>
              </a:solidFill>
              <a:ea typeface="ＭＳ Ｐゴシック"/>
            </a:endParaRPr>
          </a:p>
          <a:p>
            <a:pPr marL="342900" lvl="1" indent="-342900" eaLnBrk="1" hangingPunct="1">
              <a:lnSpc>
                <a:spcPct val="80000"/>
              </a:lnSpc>
              <a:buClr>
                <a:schemeClr val="hlink"/>
              </a:buClr>
              <a:defRPr/>
            </a:pPr>
            <a:endParaRPr lang="en-US" sz="2200" b="1" dirty="0" smtClean="0">
              <a:solidFill>
                <a:srgbClr val="FFFFFF"/>
              </a:solidFill>
              <a:ea typeface="ＭＳ Ｐゴシック"/>
            </a:endParaRPr>
          </a:p>
          <a:p>
            <a:pPr eaLnBrk="1" hangingPunct="1">
              <a:lnSpc>
                <a:spcPct val="80000"/>
              </a:lnSpc>
              <a:defRPr/>
            </a:pPr>
            <a:r>
              <a:rPr lang="en-US" sz="2200" dirty="0" smtClean="0">
                <a:solidFill>
                  <a:srgbClr val="FFFFFF"/>
                </a:solidFill>
                <a:ea typeface="ＭＳ Ｐゴシック"/>
              </a:rPr>
              <a:t>Patterns that are regional or focal would be called </a:t>
            </a:r>
            <a:r>
              <a:rPr lang="ja-JP" altLang="en-US" sz="2200" dirty="0" smtClean="0">
                <a:solidFill>
                  <a:srgbClr val="FFFFFF"/>
                </a:solidFill>
                <a:ea typeface="ＭＳ Ｐゴシック"/>
              </a:rPr>
              <a:t>“</a:t>
            </a:r>
            <a:r>
              <a:rPr lang="en-US" altLang="ja-JP" sz="2200" dirty="0" smtClean="0">
                <a:solidFill>
                  <a:srgbClr val="FFFFFF"/>
                </a:solidFill>
                <a:ea typeface="ＭＳ Ｐゴシック"/>
              </a:rPr>
              <a:t>lateralized</a:t>
            </a:r>
            <a:r>
              <a:rPr lang="ja-JP" altLang="en-US" sz="2200" dirty="0" smtClean="0">
                <a:solidFill>
                  <a:srgbClr val="FFFFFF"/>
                </a:solidFill>
                <a:ea typeface="ＭＳ Ｐゴシック"/>
              </a:rPr>
              <a:t>”</a:t>
            </a:r>
            <a:endParaRPr lang="nl-BE" altLang="ja-JP" sz="2200" dirty="0" smtClean="0">
              <a:solidFill>
                <a:srgbClr val="FFFFFF"/>
              </a:solidFill>
              <a:ea typeface="ＭＳ Ｐゴシック"/>
            </a:endParaRPr>
          </a:p>
          <a:p>
            <a:pPr eaLnBrk="1" hangingPunct="1">
              <a:lnSpc>
                <a:spcPct val="80000"/>
              </a:lnSpc>
              <a:defRPr/>
            </a:pPr>
            <a:endParaRPr lang="en-US" altLang="ja-JP" sz="2200" dirty="0" smtClean="0">
              <a:solidFill>
                <a:srgbClr val="FFFFFF"/>
              </a:solidFill>
              <a:ea typeface="ＭＳ Ｐゴシック"/>
            </a:endParaRPr>
          </a:p>
          <a:p>
            <a:pPr eaLnBrk="1" hangingPunct="1">
              <a:lnSpc>
                <a:spcPct val="80000"/>
              </a:lnSpc>
              <a:defRPr/>
            </a:pPr>
            <a:r>
              <a:rPr lang="en-US" altLang="ja-JP" sz="2200" dirty="0" smtClean="0">
                <a:solidFill>
                  <a:srgbClr val="FFFFFF"/>
                </a:solidFill>
                <a:ea typeface="ＭＳ Ｐゴシック"/>
              </a:rPr>
              <a:t>Patterns seen bilaterally but clearly more prominent on one side would be called </a:t>
            </a:r>
            <a:r>
              <a:rPr lang="ja-JP" altLang="en-US" sz="2200" dirty="0" smtClean="0">
                <a:solidFill>
                  <a:srgbClr val="FFFFFF"/>
                </a:solidFill>
                <a:ea typeface="ＭＳ Ｐゴシック"/>
              </a:rPr>
              <a:t>“</a:t>
            </a:r>
            <a:r>
              <a:rPr lang="en-US" altLang="ja-JP" sz="2200" dirty="0" smtClean="0">
                <a:solidFill>
                  <a:srgbClr val="FFFFFF"/>
                </a:solidFill>
                <a:ea typeface="ＭＳ Ｐゴシック"/>
              </a:rPr>
              <a:t>Lateralized, bilateral  asymmetric</a:t>
            </a:r>
            <a:r>
              <a:rPr lang="ja-JP" altLang="en-US" sz="2200" dirty="0" smtClean="0">
                <a:solidFill>
                  <a:srgbClr val="FFFFFF"/>
                </a:solidFill>
                <a:ea typeface="ＭＳ Ｐゴシック"/>
              </a:rPr>
              <a:t>”</a:t>
            </a:r>
            <a:r>
              <a:rPr lang="en-US" altLang="ja-JP" sz="2200" dirty="0" smtClean="0">
                <a:solidFill>
                  <a:srgbClr val="FFFFFF"/>
                </a:solidFill>
                <a:ea typeface="ＭＳ Ｐゴシック"/>
              </a:rPr>
              <a:t>  (NOT generalized )</a:t>
            </a:r>
            <a:endParaRPr lang="en-US" sz="2200" dirty="0" smtClean="0">
              <a:solidFill>
                <a:srgbClr val="FFFFFF"/>
              </a:solidFill>
              <a:ea typeface="ＭＳ Ｐゴシック"/>
            </a:endParaRPr>
          </a:p>
        </p:txBody>
      </p:sp>
      <p:sp>
        <p:nvSpPr>
          <p:cNvPr id="32771" name="Espace réservé du numéro de diapositive 1"/>
          <p:cNvSpPr>
            <a:spLocks noGrp="1"/>
          </p:cNvSpPr>
          <p:nvPr>
            <p:ph type="sldNum" sz="quarter" idx="12"/>
          </p:nvPr>
        </p:nvSpPr>
        <p:spPr>
          <a:noFill/>
        </p:spPr>
        <p:txBody>
          <a:bodyPr/>
          <a:lstStyle/>
          <a:p>
            <a:fld id="{F106214B-FF47-42EE-994D-ACDB413129FF}" type="slidenum">
              <a:rPr lang="en-US" smtClean="0">
                <a:ea typeface="ＭＳ Ｐゴシック" pitchFamily="34" charset="-128"/>
              </a:rPr>
              <a:pPr/>
              <a:t>9</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7125</TotalTime>
  <Words>3789</Words>
  <Application>Microsoft Macintosh PowerPoint</Application>
  <PresentationFormat>On-screen Show (4:3)</PresentationFormat>
  <Paragraphs>602</Paragraphs>
  <Slides>85</Slides>
  <Notes>82</Notes>
  <HiddenSlides>0</HiddenSlides>
  <MMClips>0</MMClips>
  <ScaleCrop>false</ScaleCrop>
  <HeadingPairs>
    <vt:vector size="6" baseType="variant">
      <vt:variant>
        <vt:lpstr>Fonts Used</vt:lpstr>
      </vt:variant>
      <vt:variant>
        <vt:i4>3</vt:i4>
      </vt:variant>
      <vt:variant>
        <vt:lpstr>Design Template</vt:lpstr>
      </vt:variant>
      <vt:variant>
        <vt:i4>13</vt:i4>
      </vt:variant>
      <vt:variant>
        <vt:lpstr>Slide Titles</vt:lpstr>
      </vt:variant>
      <vt:variant>
        <vt:i4>85</vt:i4>
      </vt:variant>
    </vt:vector>
  </HeadingPairs>
  <TitlesOfParts>
    <vt:vector size="101" baseType="lpstr">
      <vt:lpstr>Arial</vt:lpstr>
      <vt:lpstr>ＭＳ Ｐゴシック</vt:lpstr>
      <vt:lpstr>Wingdings</vt:lpstr>
      <vt:lpstr>Orbit</vt:lpstr>
      <vt:lpstr>Orbit</vt:lpstr>
      <vt:lpstr>Orbit</vt:lpstr>
      <vt:lpstr>Orbit</vt:lpstr>
      <vt:lpstr>Orbit</vt:lpstr>
      <vt:lpstr>Orbit</vt:lpstr>
      <vt:lpstr>Orbit</vt:lpstr>
      <vt:lpstr>Orbit</vt:lpstr>
      <vt:lpstr>Orbit</vt:lpstr>
      <vt:lpstr>Orbit</vt:lpstr>
      <vt:lpstr>Orbit</vt:lpstr>
      <vt:lpstr>Orbit</vt:lpstr>
      <vt:lpstr>Orbit</vt:lpstr>
      <vt:lpstr>American Clinical Neurophysiology Society’s Standardized Critical Care EEG Terminology</vt:lpstr>
      <vt:lpstr>Why</vt:lpstr>
      <vt:lpstr>Primary objectives</vt:lpstr>
      <vt:lpstr>Secondary objectives</vt:lpstr>
      <vt:lpstr>Not included in this nomenclature</vt:lpstr>
      <vt:lpstr>Ages</vt:lpstr>
      <vt:lpstr>Main Terms for  Rhythmic and Periodic patterns</vt:lpstr>
      <vt:lpstr>Main Term #1: Optional additional informations</vt:lpstr>
      <vt:lpstr>Main Term #1: Optional additional informations</vt:lpstr>
      <vt:lpstr>Main Term #2</vt:lpstr>
      <vt:lpstr>Main Term #2: Definitions</vt:lpstr>
      <vt:lpstr>Main term 2: Periodic</vt:lpstr>
      <vt:lpstr>Main term 2: Rhythmic</vt:lpstr>
      <vt:lpstr>Main term 2: Spike-and-Wave</vt:lpstr>
      <vt:lpstr>Main terms #1,2 cont’d….</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Modifiers: Prevalence</vt:lpstr>
      <vt:lpstr>Modifiers, cont’d: Duration</vt:lpstr>
      <vt:lpstr>Modifiers, cont’d: Frequency</vt:lpstr>
      <vt:lpstr>Modifiers, cont’d: Phases</vt:lpstr>
      <vt:lpstr>Modifiers, cont’d: Sharpness</vt:lpstr>
      <vt:lpstr>Sharpness</vt:lpstr>
      <vt:lpstr>Sharply contoured LPDs (&gt; 200 ms); NOT LPDs+S, since the “+S” modifier for sharply contoured only applies to RDA, not to PDs.  (see slide 53)</vt:lpstr>
      <vt:lpstr>Slide 40</vt:lpstr>
      <vt:lpstr>Slide 41</vt:lpstr>
      <vt:lpstr>Modifiers, cont’d: Amplitude</vt:lpstr>
      <vt:lpstr>Modifiers, cont’d: Amplitude</vt:lpstr>
      <vt:lpstr>Amplitude</vt:lpstr>
      <vt:lpstr>Slide 45</vt:lpstr>
      <vt:lpstr>Modifiers, cont’d: Polarity</vt:lpstr>
      <vt:lpstr>Sharply contoured LPDs with negative polarity</vt:lpstr>
      <vt:lpstr>GPDs with positive polarity</vt:lpstr>
      <vt:lpstr>Modifiers, cont’d:  Stimulus-Induced (SI)</vt:lpstr>
      <vt:lpstr>Modifiers, cont’d:  Evolving or Fluctuating</vt:lpstr>
      <vt:lpstr>Modifiers, cont’d: Evolving</vt:lpstr>
      <vt:lpstr>Modifiers, cont’d: Fluctuating</vt:lpstr>
      <vt:lpstr>Modifiers, cont’d:  Evolving and fluctuating</vt:lpstr>
      <vt:lpstr>Modifiers, cont’d: Plus</vt:lpstr>
      <vt:lpstr>Modifiers contd…</vt:lpstr>
      <vt:lpstr>Slide 56</vt:lpstr>
      <vt:lpstr>Slide 57</vt:lpstr>
      <vt:lpstr>Slide 58</vt:lpstr>
      <vt:lpstr>Slide 59</vt:lpstr>
      <vt:lpstr>Slide 60</vt:lpstr>
      <vt:lpstr>Slide 61</vt:lpstr>
      <vt:lpstr>Slide 62</vt:lpstr>
      <vt:lpstr>Slide 63</vt:lpstr>
      <vt:lpstr>Slide 64</vt:lpstr>
      <vt:lpstr>Slide 65</vt:lpstr>
      <vt:lpstr>Slide 66</vt:lpstr>
      <vt:lpstr>Minor modifiers (all except “Quasi-” are required for database studies;  record presence or absence of each): </vt:lpstr>
      <vt:lpstr>Minor modifiers: Cont’d (all except “Quasi-” are required for database studies;  record presence or absence of each): </vt:lpstr>
      <vt:lpstr>Slide 69</vt:lpstr>
      <vt:lpstr>Slide 70</vt:lpstr>
      <vt:lpstr>Slide 71</vt:lpstr>
      <vt:lpstr>Minimal time epochs to be reported/databased separately</vt:lpstr>
      <vt:lpstr>Moving on…</vt:lpstr>
      <vt:lpstr>Sporadic (non-rhythmic and non-periodic) epileptiform discharges: Frequency</vt:lpstr>
      <vt:lpstr>N.B. re: Prevalence/Duration/Frequency</vt:lpstr>
      <vt:lpstr>N.B. Other terms for research use</vt:lpstr>
      <vt:lpstr>N.B. re: Amplitudes</vt:lpstr>
      <vt:lpstr>Slide 78</vt:lpstr>
      <vt:lpstr>Background EEG</vt:lpstr>
      <vt:lpstr>Background EEG, cont’d.</vt:lpstr>
      <vt:lpstr>Background EEG, cont’d.</vt:lpstr>
      <vt:lpstr>Slide 82</vt:lpstr>
      <vt:lpstr>Summary: Main Terms</vt:lpstr>
      <vt:lpstr>Summary: Modifiers</vt:lpstr>
      <vt:lpstr>The End!</vt:lpstr>
    </vt:vector>
  </TitlesOfParts>
  <Manager/>
  <Company>Columbia University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standardized terminology for EEG patterns encountered in the critically ill</dc:title>
  <dc:subject/>
  <dc:creator>LHirsch</dc:creator>
  <cp:keywords/>
  <dc:description/>
  <cp:lastModifiedBy>ssurillo</cp:lastModifiedBy>
  <cp:revision>516</cp:revision>
  <dcterms:created xsi:type="dcterms:W3CDTF">2006-11-02T23:54:17Z</dcterms:created>
  <dcterms:modified xsi:type="dcterms:W3CDTF">2013-10-04T13:38:07Z</dcterms:modified>
  <cp:category/>
</cp:coreProperties>
</file>